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48"/>
  </p:normalViewPr>
  <p:slideViewPr>
    <p:cSldViewPr snapToGrid="0">
      <p:cViewPr varScale="1">
        <p:scale>
          <a:sx n="117" d="100"/>
          <a:sy n="117" d="100"/>
        </p:scale>
        <p:origin x="6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4B4044-533C-4732-AD83-3CB94E0808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00933CE-48AE-4CA4-AC7A-818D1E8B2A0A}">
      <dgm:prSet/>
      <dgm:spPr/>
      <dgm:t>
        <a:bodyPr/>
        <a:lstStyle/>
        <a:p>
          <a:r>
            <a:rPr lang="en-US"/>
            <a:t>Generosity flows from intrinsic motivation </a:t>
          </a:r>
        </a:p>
      </dgm:t>
    </dgm:pt>
    <dgm:pt modelId="{BBAAB8E8-B68A-4059-9DF8-29C3B69966D1}" type="parTrans" cxnId="{3DA441F8-75BB-4195-BBB5-16221EA47F7E}">
      <dgm:prSet/>
      <dgm:spPr/>
      <dgm:t>
        <a:bodyPr/>
        <a:lstStyle/>
        <a:p>
          <a:endParaRPr lang="en-US"/>
        </a:p>
      </dgm:t>
    </dgm:pt>
    <dgm:pt modelId="{6DD8343D-5DD6-4345-9834-1D5AFF97A605}" type="sibTrans" cxnId="{3DA441F8-75BB-4195-BBB5-16221EA47F7E}">
      <dgm:prSet/>
      <dgm:spPr/>
      <dgm:t>
        <a:bodyPr/>
        <a:lstStyle/>
        <a:p>
          <a:endParaRPr lang="en-US"/>
        </a:p>
      </dgm:t>
    </dgm:pt>
    <dgm:pt modelId="{1469A3C0-300C-405E-B645-D4E77DCD50E0}">
      <dgm:prSet/>
      <dgm:spPr/>
      <dgm:t>
        <a:bodyPr/>
        <a:lstStyle/>
        <a:p>
          <a:r>
            <a:rPr lang="en-US"/>
            <a:t>Generosity flows from relationship, and relationship from trust. </a:t>
          </a:r>
        </a:p>
      </dgm:t>
    </dgm:pt>
    <dgm:pt modelId="{9C24A0A6-A37F-41C8-BB28-8D248B65720F}" type="parTrans" cxnId="{E7FFDF11-2493-4208-9894-195A36D8C683}">
      <dgm:prSet/>
      <dgm:spPr/>
      <dgm:t>
        <a:bodyPr/>
        <a:lstStyle/>
        <a:p>
          <a:endParaRPr lang="en-US"/>
        </a:p>
      </dgm:t>
    </dgm:pt>
    <dgm:pt modelId="{755A3D49-D61C-45A4-A518-DEFC80424AAA}" type="sibTrans" cxnId="{E7FFDF11-2493-4208-9894-195A36D8C683}">
      <dgm:prSet/>
      <dgm:spPr/>
      <dgm:t>
        <a:bodyPr/>
        <a:lstStyle/>
        <a:p>
          <a:endParaRPr lang="en-US"/>
        </a:p>
      </dgm:t>
    </dgm:pt>
    <dgm:pt modelId="{60C6F311-24CD-481C-A6FD-0813E4F4B63E}">
      <dgm:prSet/>
      <dgm:spPr/>
      <dgm:t>
        <a:bodyPr/>
        <a:lstStyle/>
        <a:p>
          <a:r>
            <a:rPr lang="en-US"/>
            <a:t>People give to vision and people not to budgets and projects </a:t>
          </a:r>
        </a:p>
      </dgm:t>
    </dgm:pt>
    <dgm:pt modelId="{122B9AF4-8EAA-4233-9331-61FCDE6F4479}" type="parTrans" cxnId="{BFEA6C5E-7FDD-4A62-826F-45135188B0E8}">
      <dgm:prSet/>
      <dgm:spPr/>
      <dgm:t>
        <a:bodyPr/>
        <a:lstStyle/>
        <a:p>
          <a:endParaRPr lang="en-US"/>
        </a:p>
      </dgm:t>
    </dgm:pt>
    <dgm:pt modelId="{C6B07321-9358-401F-A100-C5D10CACF487}" type="sibTrans" cxnId="{BFEA6C5E-7FDD-4A62-826F-45135188B0E8}">
      <dgm:prSet/>
      <dgm:spPr/>
      <dgm:t>
        <a:bodyPr/>
        <a:lstStyle/>
        <a:p>
          <a:endParaRPr lang="en-US"/>
        </a:p>
      </dgm:t>
    </dgm:pt>
    <dgm:pt modelId="{F22A8E2E-154B-3743-B0A8-84B7EFC07DE2}" type="pres">
      <dgm:prSet presAssocID="{564B4044-533C-4732-AD83-3CB94E0808FC}" presName="linear" presStyleCnt="0">
        <dgm:presLayoutVars>
          <dgm:animLvl val="lvl"/>
          <dgm:resizeHandles val="exact"/>
        </dgm:presLayoutVars>
      </dgm:prSet>
      <dgm:spPr/>
    </dgm:pt>
    <dgm:pt modelId="{787D3CDD-524F-A843-94F8-C55145CBA88A}" type="pres">
      <dgm:prSet presAssocID="{100933CE-48AE-4CA4-AC7A-818D1E8B2A0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439F4B-F1F0-C246-B270-CBAE81A5F9CC}" type="pres">
      <dgm:prSet presAssocID="{6DD8343D-5DD6-4345-9834-1D5AFF97A605}" presName="spacer" presStyleCnt="0"/>
      <dgm:spPr/>
    </dgm:pt>
    <dgm:pt modelId="{A002CDD9-833F-4C4C-88E5-7C302EBB2F9C}" type="pres">
      <dgm:prSet presAssocID="{1469A3C0-300C-405E-B645-D4E77DCD50E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833AB07-02AF-4A4E-97E3-B740CB6416D4}" type="pres">
      <dgm:prSet presAssocID="{755A3D49-D61C-45A4-A518-DEFC80424AAA}" presName="spacer" presStyleCnt="0"/>
      <dgm:spPr/>
    </dgm:pt>
    <dgm:pt modelId="{D57EE21D-0427-5F4A-B0E8-39A0AAE9D118}" type="pres">
      <dgm:prSet presAssocID="{60C6F311-24CD-481C-A6FD-0813E4F4B63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7FFDF11-2493-4208-9894-195A36D8C683}" srcId="{564B4044-533C-4732-AD83-3CB94E0808FC}" destId="{1469A3C0-300C-405E-B645-D4E77DCD50E0}" srcOrd="1" destOrd="0" parTransId="{9C24A0A6-A37F-41C8-BB28-8D248B65720F}" sibTransId="{755A3D49-D61C-45A4-A518-DEFC80424AAA}"/>
    <dgm:cxn modelId="{9005672E-4D07-2648-92C5-9DCA7D046E91}" type="presOf" srcId="{100933CE-48AE-4CA4-AC7A-818D1E8B2A0A}" destId="{787D3CDD-524F-A843-94F8-C55145CBA88A}" srcOrd="0" destOrd="0" presId="urn:microsoft.com/office/officeart/2005/8/layout/vList2"/>
    <dgm:cxn modelId="{BFEA6C5E-7FDD-4A62-826F-45135188B0E8}" srcId="{564B4044-533C-4732-AD83-3CB94E0808FC}" destId="{60C6F311-24CD-481C-A6FD-0813E4F4B63E}" srcOrd="2" destOrd="0" parTransId="{122B9AF4-8EAA-4233-9331-61FCDE6F4479}" sibTransId="{C6B07321-9358-401F-A100-C5D10CACF487}"/>
    <dgm:cxn modelId="{E3D37CDB-B0FC-C14D-812B-A62D44B90B87}" type="presOf" srcId="{60C6F311-24CD-481C-A6FD-0813E4F4B63E}" destId="{D57EE21D-0427-5F4A-B0E8-39A0AAE9D118}" srcOrd="0" destOrd="0" presId="urn:microsoft.com/office/officeart/2005/8/layout/vList2"/>
    <dgm:cxn modelId="{FBF3AEE2-D5BD-004E-96D3-D0106AEC7AFA}" type="presOf" srcId="{1469A3C0-300C-405E-B645-D4E77DCD50E0}" destId="{A002CDD9-833F-4C4C-88E5-7C302EBB2F9C}" srcOrd="0" destOrd="0" presId="urn:microsoft.com/office/officeart/2005/8/layout/vList2"/>
    <dgm:cxn modelId="{22EBB8ED-8187-5C41-BC38-9FECC03AD65C}" type="presOf" srcId="{564B4044-533C-4732-AD83-3CB94E0808FC}" destId="{F22A8E2E-154B-3743-B0A8-84B7EFC07DE2}" srcOrd="0" destOrd="0" presId="urn:microsoft.com/office/officeart/2005/8/layout/vList2"/>
    <dgm:cxn modelId="{3DA441F8-75BB-4195-BBB5-16221EA47F7E}" srcId="{564B4044-533C-4732-AD83-3CB94E0808FC}" destId="{100933CE-48AE-4CA4-AC7A-818D1E8B2A0A}" srcOrd="0" destOrd="0" parTransId="{BBAAB8E8-B68A-4059-9DF8-29C3B69966D1}" sibTransId="{6DD8343D-5DD6-4345-9834-1D5AFF97A605}"/>
    <dgm:cxn modelId="{60C50FD3-1571-514E-8D82-6CBD7B04FFC1}" type="presParOf" srcId="{F22A8E2E-154B-3743-B0A8-84B7EFC07DE2}" destId="{787D3CDD-524F-A843-94F8-C55145CBA88A}" srcOrd="0" destOrd="0" presId="urn:microsoft.com/office/officeart/2005/8/layout/vList2"/>
    <dgm:cxn modelId="{991B67D0-4FB8-DF45-AEE0-F360BD99BD86}" type="presParOf" srcId="{F22A8E2E-154B-3743-B0A8-84B7EFC07DE2}" destId="{27439F4B-F1F0-C246-B270-CBAE81A5F9CC}" srcOrd="1" destOrd="0" presId="urn:microsoft.com/office/officeart/2005/8/layout/vList2"/>
    <dgm:cxn modelId="{85A33F43-3D9B-C948-962D-839F9538ED43}" type="presParOf" srcId="{F22A8E2E-154B-3743-B0A8-84B7EFC07DE2}" destId="{A002CDD9-833F-4C4C-88E5-7C302EBB2F9C}" srcOrd="2" destOrd="0" presId="urn:microsoft.com/office/officeart/2005/8/layout/vList2"/>
    <dgm:cxn modelId="{9C835B03-0AA4-1548-8788-DA635CD324E5}" type="presParOf" srcId="{F22A8E2E-154B-3743-B0A8-84B7EFC07DE2}" destId="{2833AB07-02AF-4A4E-97E3-B740CB6416D4}" srcOrd="3" destOrd="0" presId="urn:microsoft.com/office/officeart/2005/8/layout/vList2"/>
    <dgm:cxn modelId="{9638BBF6-2164-FD49-ACA9-0596279C474A}" type="presParOf" srcId="{F22A8E2E-154B-3743-B0A8-84B7EFC07DE2}" destId="{D57EE21D-0427-5F4A-B0E8-39A0AAE9D11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FB6DF8-7B93-48D5-88B1-5630F70CC83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7381D3F-FF5B-4C2F-BA6B-D43F5F8934B5}">
      <dgm:prSet/>
      <dgm:spPr/>
      <dgm:t>
        <a:bodyPr/>
        <a:lstStyle/>
        <a:p>
          <a:r>
            <a:rPr lang="en-US"/>
            <a:t>Biblical education: the tithe, festivals, community </a:t>
          </a:r>
        </a:p>
      </dgm:t>
    </dgm:pt>
    <dgm:pt modelId="{B2D32421-7C13-4BDB-B7F5-EDD204C81332}" type="parTrans" cxnId="{E4F495E8-F354-4F03-8BC1-436665CB9D61}">
      <dgm:prSet/>
      <dgm:spPr/>
      <dgm:t>
        <a:bodyPr/>
        <a:lstStyle/>
        <a:p>
          <a:endParaRPr lang="en-US"/>
        </a:p>
      </dgm:t>
    </dgm:pt>
    <dgm:pt modelId="{45E09EE6-523D-4BC9-A95A-265A17649375}" type="sibTrans" cxnId="{E4F495E8-F354-4F03-8BC1-436665CB9D61}">
      <dgm:prSet/>
      <dgm:spPr/>
      <dgm:t>
        <a:bodyPr/>
        <a:lstStyle/>
        <a:p>
          <a:endParaRPr lang="en-US"/>
        </a:p>
      </dgm:t>
    </dgm:pt>
    <dgm:pt modelId="{0FEBDFD4-8AB9-4F25-90C7-6AD3FCCA0555}">
      <dgm:prSet/>
      <dgm:spPr/>
      <dgm:t>
        <a:bodyPr/>
        <a:lstStyle/>
        <a:p>
          <a:r>
            <a:rPr lang="en-US"/>
            <a:t>Issues of the soul: control, performance, people pleasing –Reimer </a:t>
          </a:r>
        </a:p>
      </dgm:t>
    </dgm:pt>
    <dgm:pt modelId="{C354F11E-8617-4954-A03E-6055E2DADA02}" type="parTrans" cxnId="{0FA773A9-2778-473F-8559-278D512415B8}">
      <dgm:prSet/>
      <dgm:spPr/>
      <dgm:t>
        <a:bodyPr/>
        <a:lstStyle/>
        <a:p>
          <a:endParaRPr lang="en-US"/>
        </a:p>
      </dgm:t>
    </dgm:pt>
    <dgm:pt modelId="{F5EFD0D2-69FE-481A-97F9-F598D4331970}" type="sibTrans" cxnId="{0FA773A9-2778-473F-8559-278D512415B8}">
      <dgm:prSet/>
      <dgm:spPr/>
      <dgm:t>
        <a:bodyPr/>
        <a:lstStyle/>
        <a:p>
          <a:endParaRPr lang="en-US"/>
        </a:p>
      </dgm:t>
    </dgm:pt>
    <dgm:pt modelId="{F9013D21-DA8A-4223-8471-504EB21710A0}">
      <dgm:prSet/>
      <dgm:spPr/>
      <dgm:t>
        <a:bodyPr/>
        <a:lstStyle/>
        <a:p>
          <a:r>
            <a:rPr lang="en-US"/>
            <a:t>Kingdom dreams </a:t>
          </a:r>
        </a:p>
      </dgm:t>
    </dgm:pt>
    <dgm:pt modelId="{048BBAA8-2623-469F-826B-B86228CDBCC8}" type="parTrans" cxnId="{5C1D77D8-864A-4DA4-A501-EC5E2386407D}">
      <dgm:prSet/>
      <dgm:spPr/>
      <dgm:t>
        <a:bodyPr/>
        <a:lstStyle/>
        <a:p>
          <a:endParaRPr lang="en-US"/>
        </a:p>
      </dgm:t>
    </dgm:pt>
    <dgm:pt modelId="{7FC1DDC0-FA62-472A-B8E4-5E332257881F}" type="sibTrans" cxnId="{5C1D77D8-864A-4DA4-A501-EC5E2386407D}">
      <dgm:prSet/>
      <dgm:spPr/>
      <dgm:t>
        <a:bodyPr/>
        <a:lstStyle/>
        <a:p>
          <a:endParaRPr lang="en-US"/>
        </a:p>
      </dgm:t>
    </dgm:pt>
    <dgm:pt modelId="{00D761BF-F597-9148-A098-3A24211A7F8F}" type="pres">
      <dgm:prSet presAssocID="{E2FB6DF8-7B93-48D5-88B1-5630F70CC836}" presName="linear" presStyleCnt="0">
        <dgm:presLayoutVars>
          <dgm:animLvl val="lvl"/>
          <dgm:resizeHandles val="exact"/>
        </dgm:presLayoutVars>
      </dgm:prSet>
      <dgm:spPr/>
    </dgm:pt>
    <dgm:pt modelId="{F796087A-0B05-FA48-82AC-1440759AC273}" type="pres">
      <dgm:prSet presAssocID="{07381D3F-FF5B-4C2F-BA6B-D43F5F8934B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6D1F1D3-4B42-4B4C-9F9E-24F38F917199}" type="pres">
      <dgm:prSet presAssocID="{45E09EE6-523D-4BC9-A95A-265A17649375}" presName="spacer" presStyleCnt="0"/>
      <dgm:spPr/>
    </dgm:pt>
    <dgm:pt modelId="{F1DD2C75-49AF-0645-A5A7-A4CAF242FFF9}" type="pres">
      <dgm:prSet presAssocID="{0FEBDFD4-8AB9-4F25-90C7-6AD3FCCA055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0B24B42-7358-4C4F-97A4-CB937FA1EB03}" type="pres">
      <dgm:prSet presAssocID="{F5EFD0D2-69FE-481A-97F9-F598D4331970}" presName="spacer" presStyleCnt="0"/>
      <dgm:spPr/>
    </dgm:pt>
    <dgm:pt modelId="{62ADDDAE-9DCF-AE40-BF22-879446363346}" type="pres">
      <dgm:prSet presAssocID="{F9013D21-DA8A-4223-8471-504EB21710A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682151F-B347-1642-8568-3416CFCA0A80}" type="presOf" srcId="{07381D3F-FF5B-4C2F-BA6B-D43F5F8934B5}" destId="{F796087A-0B05-FA48-82AC-1440759AC273}" srcOrd="0" destOrd="0" presId="urn:microsoft.com/office/officeart/2005/8/layout/vList2"/>
    <dgm:cxn modelId="{57A08D2A-C01F-A848-B2BD-38D79BAD6555}" type="presOf" srcId="{E2FB6DF8-7B93-48D5-88B1-5630F70CC836}" destId="{00D761BF-F597-9148-A098-3A24211A7F8F}" srcOrd="0" destOrd="0" presId="urn:microsoft.com/office/officeart/2005/8/layout/vList2"/>
    <dgm:cxn modelId="{83EE6A8C-61FC-6548-BC02-52628BCF39AE}" type="presOf" srcId="{0FEBDFD4-8AB9-4F25-90C7-6AD3FCCA0555}" destId="{F1DD2C75-49AF-0645-A5A7-A4CAF242FFF9}" srcOrd="0" destOrd="0" presId="urn:microsoft.com/office/officeart/2005/8/layout/vList2"/>
    <dgm:cxn modelId="{0FA773A9-2778-473F-8559-278D512415B8}" srcId="{E2FB6DF8-7B93-48D5-88B1-5630F70CC836}" destId="{0FEBDFD4-8AB9-4F25-90C7-6AD3FCCA0555}" srcOrd="1" destOrd="0" parTransId="{C354F11E-8617-4954-A03E-6055E2DADA02}" sibTransId="{F5EFD0D2-69FE-481A-97F9-F598D4331970}"/>
    <dgm:cxn modelId="{906CF6C4-9214-254E-B016-B0A0C206D4D4}" type="presOf" srcId="{F9013D21-DA8A-4223-8471-504EB21710A0}" destId="{62ADDDAE-9DCF-AE40-BF22-879446363346}" srcOrd="0" destOrd="0" presId="urn:microsoft.com/office/officeart/2005/8/layout/vList2"/>
    <dgm:cxn modelId="{5C1D77D8-864A-4DA4-A501-EC5E2386407D}" srcId="{E2FB6DF8-7B93-48D5-88B1-5630F70CC836}" destId="{F9013D21-DA8A-4223-8471-504EB21710A0}" srcOrd="2" destOrd="0" parTransId="{048BBAA8-2623-469F-826B-B86228CDBCC8}" sibTransId="{7FC1DDC0-FA62-472A-B8E4-5E332257881F}"/>
    <dgm:cxn modelId="{E4F495E8-F354-4F03-8BC1-436665CB9D61}" srcId="{E2FB6DF8-7B93-48D5-88B1-5630F70CC836}" destId="{07381D3F-FF5B-4C2F-BA6B-D43F5F8934B5}" srcOrd="0" destOrd="0" parTransId="{B2D32421-7C13-4BDB-B7F5-EDD204C81332}" sibTransId="{45E09EE6-523D-4BC9-A95A-265A17649375}"/>
    <dgm:cxn modelId="{80ECB6CF-4E3D-8649-A7B4-CDC5593CCEAD}" type="presParOf" srcId="{00D761BF-F597-9148-A098-3A24211A7F8F}" destId="{F796087A-0B05-FA48-82AC-1440759AC273}" srcOrd="0" destOrd="0" presId="urn:microsoft.com/office/officeart/2005/8/layout/vList2"/>
    <dgm:cxn modelId="{2D7E3413-D88E-1840-8C78-056EFFE75928}" type="presParOf" srcId="{00D761BF-F597-9148-A098-3A24211A7F8F}" destId="{D6D1F1D3-4B42-4B4C-9F9E-24F38F917199}" srcOrd="1" destOrd="0" presId="urn:microsoft.com/office/officeart/2005/8/layout/vList2"/>
    <dgm:cxn modelId="{E18893D1-6271-1C46-ACBF-815121AF80E7}" type="presParOf" srcId="{00D761BF-F597-9148-A098-3A24211A7F8F}" destId="{F1DD2C75-49AF-0645-A5A7-A4CAF242FFF9}" srcOrd="2" destOrd="0" presId="urn:microsoft.com/office/officeart/2005/8/layout/vList2"/>
    <dgm:cxn modelId="{E0F23A12-AD63-5D49-AAAC-13A3928226AE}" type="presParOf" srcId="{00D761BF-F597-9148-A098-3A24211A7F8F}" destId="{20B24B42-7358-4C4F-97A4-CB937FA1EB03}" srcOrd="3" destOrd="0" presId="urn:microsoft.com/office/officeart/2005/8/layout/vList2"/>
    <dgm:cxn modelId="{9EF0A61D-A96E-0140-BBD6-BAEA1849B72A}" type="presParOf" srcId="{00D761BF-F597-9148-A098-3A24211A7F8F}" destId="{62ADDDAE-9DCF-AE40-BF22-87944636334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F318C8-F3C3-4AFA-8391-9FD339DCB15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9875B2F-C0AC-4E5A-9A58-D642F9259CD7}">
      <dgm:prSet/>
      <dgm:spPr/>
      <dgm:t>
        <a:bodyPr/>
        <a:lstStyle/>
        <a:p>
          <a:r>
            <a:rPr lang="en-US"/>
            <a:t>Understanding the true cost of ministry </a:t>
          </a:r>
        </a:p>
      </dgm:t>
    </dgm:pt>
    <dgm:pt modelId="{DED60A77-F9B9-4A1C-9C0C-2FA08A7DDC58}" type="parTrans" cxnId="{B842292D-D0C5-4182-926B-107F569B980E}">
      <dgm:prSet/>
      <dgm:spPr/>
      <dgm:t>
        <a:bodyPr/>
        <a:lstStyle/>
        <a:p>
          <a:endParaRPr lang="en-US"/>
        </a:p>
      </dgm:t>
    </dgm:pt>
    <dgm:pt modelId="{B520E332-6877-4F74-AA01-5B35433896BC}" type="sibTrans" cxnId="{B842292D-D0C5-4182-926B-107F569B980E}">
      <dgm:prSet/>
      <dgm:spPr/>
      <dgm:t>
        <a:bodyPr/>
        <a:lstStyle/>
        <a:p>
          <a:endParaRPr lang="en-US"/>
        </a:p>
      </dgm:t>
    </dgm:pt>
    <dgm:pt modelId="{D2E6B923-0DF2-4B28-A6AF-2FFCFA404422}">
      <dgm:prSet/>
      <dgm:spPr/>
      <dgm:t>
        <a:bodyPr/>
        <a:lstStyle/>
        <a:p>
          <a:r>
            <a:rPr lang="en-US"/>
            <a:t>Begin with the end in mind (outcomes vs. process) </a:t>
          </a:r>
        </a:p>
      </dgm:t>
    </dgm:pt>
    <dgm:pt modelId="{45E4CFD0-C1C0-473B-AA42-A8BC7811544C}" type="parTrans" cxnId="{C2224402-5347-4B22-872F-97F78B48A004}">
      <dgm:prSet/>
      <dgm:spPr/>
      <dgm:t>
        <a:bodyPr/>
        <a:lstStyle/>
        <a:p>
          <a:endParaRPr lang="en-US"/>
        </a:p>
      </dgm:t>
    </dgm:pt>
    <dgm:pt modelId="{6A4CC9C7-53E6-4183-96FF-9E583CAF432C}" type="sibTrans" cxnId="{C2224402-5347-4B22-872F-97F78B48A004}">
      <dgm:prSet/>
      <dgm:spPr/>
      <dgm:t>
        <a:bodyPr/>
        <a:lstStyle/>
        <a:p>
          <a:endParaRPr lang="en-US"/>
        </a:p>
      </dgm:t>
    </dgm:pt>
    <dgm:pt modelId="{0BF8166B-5325-43DD-9EC2-033142964F8D}">
      <dgm:prSet/>
      <dgm:spPr/>
      <dgm:t>
        <a:bodyPr/>
        <a:lstStyle/>
        <a:p>
          <a:r>
            <a:rPr lang="en-US"/>
            <a:t>Understanding pace, timing, and rhythm for the donor </a:t>
          </a:r>
        </a:p>
      </dgm:t>
    </dgm:pt>
    <dgm:pt modelId="{2539767A-4E4E-47F6-9FF5-B867A50E05DB}" type="parTrans" cxnId="{683B9B3B-64B8-4B2E-8E48-6B80E02588A8}">
      <dgm:prSet/>
      <dgm:spPr/>
      <dgm:t>
        <a:bodyPr/>
        <a:lstStyle/>
        <a:p>
          <a:endParaRPr lang="en-US"/>
        </a:p>
      </dgm:t>
    </dgm:pt>
    <dgm:pt modelId="{890DAF6B-D8A7-4221-9500-E1107F69B792}" type="sibTrans" cxnId="{683B9B3B-64B8-4B2E-8E48-6B80E02588A8}">
      <dgm:prSet/>
      <dgm:spPr/>
      <dgm:t>
        <a:bodyPr/>
        <a:lstStyle/>
        <a:p>
          <a:endParaRPr lang="en-US"/>
        </a:p>
      </dgm:t>
    </dgm:pt>
    <dgm:pt modelId="{608897A0-0D23-41B2-BCE4-6620DD675D16}">
      <dgm:prSet/>
      <dgm:spPr/>
      <dgm:t>
        <a:bodyPr/>
        <a:lstStyle/>
        <a:p>
          <a:r>
            <a:rPr lang="en-US"/>
            <a:t>Learn to connect the passion to the gift </a:t>
          </a:r>
        </a:p>
      </dgm:t>
    </dgm:pt>
    <dgm:pt modelId="{E611EFFB-09D4-415D-B8B1-B44CD2BAD023}" type="parTrans" cxnId="{BF655B37-35C6-4541-8B8A-6532842BC003}">
      <dgm:prSet/>
      <dgm:spPr/>
      <dgm:t>
        <a:bodyPr/>
        <a:lstStyle/>
        <a:p>
          <a:endParaRPr lang="en-US"/>
        </a:p>
      </dgm:t>
    </dgm:pt>
    <dgm:pt modelId="{DD676540-1F9D-4A83-8CAA-5F96024D38DE}" type="sibTrans" cxnId="{BF655B37-35C6-4541-8B8A-6532842BC003}">
      <dgm:prSet/>
      <dgm:spPr/>
      <dgm:t>
        <a:bodyPr/>
        <a:lstStyle/>
        <a:p>
          <a:endParaRPr lang="en-US"/>
        </a:p>
      </dgm:t>
    </dgm:pt>
    <dgm:pt modelId="{2D44DF96-B230-4973-AC1A-1441CF2A78B7}" type="pres">
      <dgm:prSet presAssocID="{9CF318C8-F3C3-4AFA-8391-9FD339DCB15D}" presName="root" presStyleCnt="0">
        <dgm:presLayoutVars>
          <dgm:dir/>
          <dgm:resizeHandles val="exact"/>
        </dgm:presLayoutVars>
      </dgm:prSet>
      <dgm:spPr/>
    </dgm:pt>
    <dgm:pt modelId="{0B50DAF9-7700-4958-A550-BE2691B6102F}" type="pres">
      <dgm:prSet presAssocID="{29875B2F-C0AC-4E5A-9A58-D642F9259CD7}" presName="compNode" presStyleCnt="0"/>
      <dgm:spPr/>
    </dgm:pt>
    <dgm:pt modelId="{E296B744-B3BE-45DA-AF34-207D216E4241}" type="pres">
      <dgm:prSet presAssocID="{29875B2F-C0AC-4E5A-9A58-D642F9259CD7}" presName="bgRect" presStyleLbl="bgShp" presStyleIdx="0" presStyleCnt="4"/>
      <dgm:spPr/>
    </dgm:pt>
    <dgm:pt modelId="{C3569064-822B-4B95-95FF-FD9E291EBE8A}" type="pres">
      <dgm:prSet presAssocID="{29875B2F-C0AC-4E5A-9A58-D642F9259CD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821D39C-297F-4AAA-86DB-5695CA17D22C}" type="pres">
      <dgm:prSet presAssocID="{29875B2F-C0AC-4E5A-9A58-D642F9259CD7}" presName="spaceRect" presStyleCnt="0"/>
      <dgm:spPr/>
    </dgm:pt>
    <dgm:pt modelId="{489ED6F2-2AE8-4C46-A7BE-7D9F70A7B51D}" type="pres">
      <dgm:prSet presAssocID="{29875B2F-C0AC-4E5A-9A58-D642F9259CD7}" presName="parTx" presStyleLbl="revTx" presStyleIdx="0" presStyleCnt="4">
        <dgm:presLayoutVars>
          <dgm:chMax val="0"/>
          <dgm:chPref val="0"/>
        </dgm:presLayoutVars>
      </dgm:prSet>
      <dgm:spPr/>
    </dgm:pt>
    <dgm:pt modelId="{5BAE8029-ABE6-4430-A8DF-BB46D780A113}" type="pres">
      <dgm:prSet presAssocID="{B520E332-6877-4F74-AA01-5B35433896BC}" presName="sibTrans" presStyleCnt="0"/>
      <dgm:spPr/>
    </dgm:pt>
    <dgm:pt modelId="{A605AAA9-9CA5-4D3B-B44E-7A349BF5DA7B}" type="pres">
      <dgm:prSet presAssocID="{D2E6B923-0DF2-4B28-A6AF-2FFCFA404422}" presName="compNode" presStyleCnt="0"/>
      <dgm:spPr/>
    </dgm:pt>
    <dgm:pt modelId="{89F3FC52-DCFE-4F21-A659-E9D0C1B90151}" type="pres">
      <dgm:prSet presAssocID="{D2E6B923-0DF2-4B28-A6AF-2FFCFA404422}" presName="bgRect" presStyleLbl="bgShp" presStyleIdx="1" presStyleCnt="4"/>
      <dgm:spPr/>
    </dgm:pt>
    <dgm:pt modelId="{AFAFE60E-E790-46F5-8B86-28219F64F837}" type="pres">
      <dgm:prSet presAssocID="{D2E6B923-0DF2-4B28-A6AF-2FFCFA40442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6F965135-AA0D-4A70-88D8-1AFB962B282D}" type="pres">
      <dgm:prSet presAssocID="{D2E6B923-0DF2-4B28-A6AF-2FFCFA404422}" presName="spaceRect" presStyleCnt="0"/>
      <dgm:spPr/>
    </dgm:pt>
    <dgm:pt modelId="{B1E9F22D-C9CE-4C9D-9748-BC96B71496DE}" type="pres">
      <dgm:prSet presAssocID="{D2E6B923-0DF2-4B28-A6AF-2FFCFA404422}" presName="parTx" presStyleLbl="revTx" presStyleIdx="1" presStyleCnt="4">
        <dgm:presLayoutVars>
          <dgm:chMax val="0"/>
          <dgm:chPref val="0"/>
        </dgm:presLayoutVars>
      </dgm:prSet>
      <dgm:spPr/>
    </dgm:pt>
    <dgm:pt modelId="{7678C4B6-81C0-4C61-850A-C59FDBFDBA8C}" type="pres">
      <dgm:prSet presAssocID="{6A4CC9C7-53E6-4183-96FF-9E583CAF432C}" presName="sibTrans" presStyleCnt="0"/>
      <dgm:spPr/>
    </dgm:pt>
    <dgm:pt modelId="{44C27C07-DA69-46AB-B191-AEBBD2296823}" type="pres">
      <dgm:prSet presAssocID="{0BF8166B-5325-43DD-9EC2-033142964F8D}" presName="compNode" presStyleCnt="0"/>
      <dgm:spPr/>
    </dgm:pt>
    <dgm:pt modelId="{68F6495C-9191-474A-A161-431E57BC567B}" type="pres">
      <dgm:prSet presAssocID="{0BF8166B-5325-43DD-9EC2-033142964F8D}" presName="bgRect" presStyleLbl="bgShp" presStyleIdx="2" presStyleCnt="4"/>
      <dgm:spPr/>
    </dgm:pt>
    <dgm:pt modelId="{B71F9E2A-636D-4A98-9575-ED74B8B669B8}" type="pres">
      <dgm:prSet presAssocID="{0BF8166B-5325-43DD-9EC2-033142964F8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287F5C64-25ED-434E-BD98-AB0BA61455C4}" type="pres">
      <dgm:prSet presAssocID="{0BF8166B-5325-43DD-9EC2-033142964F8D}" presName="spaceRect" presStyleCnt="0"/>
      <dgm:spPr/>
    </dgm:pt>
    <dgm:pt modelId="{ECD1592F-D6D3-4F8F-88EA-78D685917DFE}" type="pres">
      <dgm:prSet presAssocID="{0BF8166B-5325-43DD-9EC2-033142964F8D}" presName="parTx" presStyleLbl="revTx" presStyleIdx="2" presStyleCnt="4">
        <dgm:presLayoutVars>
          <dgm:chMax val="0"/>
          <dgm:chPref val="0"/>
        </dgm:presLayoutVars>
      </dgm:prSet>
      <dgm:spPr/>
    </dgm:pt>
    <dgm:pt modelId="{92C9FB81-B6F5-4730-8AFE-4D78F4ED4CE2}" type="pres">
      <dgm:prSet presAssocID="{890DAF6B-D8A7-4221-9500-E1107F69B792}" presName="sibTrans" presStyleCnt="0"/>
      <dgm:spPr/>
    </dgm:pt>
    <dgm:pt modelId="{C6804B32-156F-40C5-B385-111AEF2E99AA}" type="pres">
      <dgm:prSet presAssocID="{608897A0-0D23-41B2-BCE4-6620DD675D16}" presName="compNode" presStyleCnt="0"/>
      <dgm:spPr/>
    </dgm:pt>
    <dgm:pt modelId="{F536C8F2-ABF5-4293-9BA5-EA0F31AD4E97}" type="pres">
      <dgm:prSet presAssocID="{608897A0-0D23-41B2-BCE4-6620DD675D16}" presName="bgRect" presStyleLbl="bgShp" presStyleIdx="3" presStyleCnt="4"/>
      <dgm:spPr/>
    </dgm:pt>
    <dgm:pt modelId="{75E8B215-CCE3-4BB0-9289-0D38382D068B}" type="pres">
      <dgm:prSet presAssocID="{608897A0-0D23-41B2-BCE4-6620DD675D1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86CB6091-F473-47F7-9425-828FFC482D95}" type="pres">
      <dgm:prSet presAssocID="{608897A0-0D23-41B2-BCE4-6620DD675D16}" presName="spaceRect" presStyleCnt="0"/>
      <dgm:spPr/>
    </dgm:pt>
    <dgm:pt modelId="{87821E69-F33E-4239-8A80-60CFCDBE154B}" type="pres">
      <dgm:prSet presAssocID="{608897A0-0D23-41B2-BCE4-6620DD675D1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2224402-5347-4B22-872F-97F78B48A004}" srcId="{9CF318C8-F3C3-4AFA-8391-9FD339DCB15D}" destId="{D2E6B923-0DF2-4B28-A6AF-2FFCFA404422}" srcOrd="1" destOrd="0" parTransId="{45E4CFD0-C1C0-473B-AA42-A8BC7811544C}" sibTransId="{6A4CC9C7-53E6-4183-96FF-9E583CAF432C}"/>
    <dgm:cxn modelId="{B842292D-D0C5-4182-926B-107F569B980E}" srcId="{9CF318C8-F3C3-4AFA-8391-9FD339DCB15D}" destId="{29875B2F-C0AC-4E5A-9A58-D642F9259CD7}" srcOrd="0" destOrd="0" parTransId="{DED60A77-F9B9-4A1C-9C0C-2FA08A7DDC58}" sibTransId="{B520E332-6877-4F74-AA01-5B35433896BC}"/>
    <dgm:cxn modelId="{BF655B37-35C6-4541-8B8A-6532842BC003}" srcId="{9CF318C8-F3C3-4AFA-8391-9FD339DCB15D}" destId="{608897A0-0D23-41B2-BCE4-6620DD675D16}" srcOrd="3" destOrd="0" parTransId="{E611EFFB-09D4-415D-B8B1-B44CD2BAD023}" sibTransId="{DD676540-1F9D-4A83-8CAA-5F96024D38DE}"/>
    <dgm:cxn modelId="{683B9B3B-64B8-4B2E-8E48-6B80E02588A8}" srcId="{9CF318C8-F3C3-4AFA-8391-9FD339DCB15D}" destId="{0BF8166B-5325-43DD-9EC2-033142964F8D}" srcOrd="2" destOrd="0" parTransId="{2539767A-4E4E-47F6-9FF5-B867A50E05DB}" sibTransId="{890DAF6B-D8A7-4221-9500-E1107F69B792}"/>
    <dgm:cxn modelId="{EA918144-76ED-4A5C-B6D9-B95B6E0D5A91}" type="presOf" srcId="{29875B2F-C0AC-4E5A-9A58-D642F9259CD7}" destId="{489ED6F2-2AE8-4C46-A7BE-7D9F70A7B51D}" srcOrd="0" destOrd="0" presId="urn:microsoft.com/office/officeart/2018/2/layout/IconVerticalSolidList"/>
    <dgm:cxn modelId="{DFAFB54B-4368-40C3-83C9-F6B3CDA40B2C}" type="presOf" srcId="{608897A0-0D23-41B2-BCE4-6620DD675D16}" destId="{87821E69-F33E-4239-8A80-60CFCDBE154B}" srcOrd="0" destOrd="0" presId="urn:microsoft.com/office/officeart/2018/2/layout/IconVerticalSolidList"/>
    <dgm:cxn modelId="{0B3BFC70-171D-4E48-9052-55D72150ABBB}" type="presOf" srcId="{D2E6B923-0DF2-4B28-A6AF-2FFCFA404422}" destId="{B1E9F22D-C9CE-4C9D-9748-BC96B71496DE}" srcOrd="0" destOrd="0" presId="urn:microsoft.com/office/officeart/2018/2/layout/IconVerticalSolidList"/>
    <dgm:cxn modelId="{64175599-C47D-44E8-A616-2A6F67A3BEDB}" type="presOf" srcId="{0BF8166B-5325-43DD-9EC2-033142964F8D}" destId="{ECD1592F-D6D3-4F8F-88EA-78D685917DFE}" srcOrd="0" destOrd="0" presId="urn:microsoft.com/office/officeart/2018/2/layout/IconVerticalSolidList"/>
    <dgm:cxn modelId="{C88AA3B4-218C-4847-BC6B-774EF2F0400E}" type="presOf" srcId="{9CF318C8-F3C3-4AFA-8391-9FD339DCB15D}" destId="{2D44DF96-B230-4973-AC1A-1441CF2A78B7}" srcOrd="0" destOrd="0" presId="urn:microsoft.com/office/officeart/2018/2/layout/IconVerticalSolidList"/>
    <dgm:cxn modelId="{BF683348-9DB3-41A2-B926-0142D2B9CA06}" type="presParOf" srcId="{2D44DF96-B230-4973-AC1A-1441CF2A78B7}" destId="{0B50DAF9-7700-4958-A550-BE2691B6102F}" srcOrd="0" destOrd="0" presId="urn:microsoft.com/office/officeart/2018/2/layout/IconVerticalSolidList"/>
    <dgm:cxn modelId="{A9BFFAC8-2127-4A8D-861B-20CC09190358}" type="presParOf" srcId="{0B50DAF9-7700-4958-A550-BE2691B6102F}" destId="{E296B744-B3BE-45DA-AF34-207D216E4241}" srcOrd="0" destOrd="0" presId="urn:microsoft.com/office/officeart/2018/2/layout/IconVerticalSolidList"/>
    <dgm:cxn modelId="{417421C3-48AC-4699-98D3-0F219B235874}" type="presParOf" srcId="{0B50DAF9-7700-4958-A550-BE2691B6102F}" destId="{C3569064-822B-4B95-95FF-FD9E291EBE8A}" srcOrd="1" destOrd="0" presId="urn:microsoft.com/office/officeart/2018/2/layout/IconVerticalSolidList"/>
    <dgm:cxn modelId="{32E2991A-226D-4366-873D-5E3211929AAF}" type="presParOf" srcId="{0B50DAF9-7700-4958-A550-BE2691B6102F}" destId="{0821D39C-297F-4AAA-86DB-5695CA17D22C}" srcOrd="2" destOrd="0" presId="urn:microsoft.com/office/officeart/2018/2/layout/IconVerticalSolidList"/>
    <dgm:cxn modelId="{E764F2C4-517C-412E-B9E6-D73068CF7FBA}" type="presParOf" srcId="{0B50DAF9-7700-4958-A550-BE2691B6102F}" destId="{489ED6F2-2AE8-4C46-A7BE-7D9F70A7B51D}" srcOrd="3" destOrd="0" presId="urn:microsoft.com/office/officeart/2018/2/layout/IconVerticalSolidList"/>
    <dgm:cxn modelId="{5E9ED78F-3ACC-4DCB-94F6-ED78CFE93686}" type="presParOf" srcId="{2D44DF96-B230-4973-AC1A-1441CF2A78B7}" destId="{5BAE8029-ABE6-4430-A8DF-BB46D780A113}" srcOrd="1" destOrd="0" presId="urn:microsoft.com/office/officeart/2018/2/layout/IconVerticalSolidList"/>
    <dgm:cxn modelId="{3495ACC1-0C25-477C-B37B-D71380D81EB8}" type="presParOf" srcId="{2D44DF96-B230-4973-AC1A-1441CF2A78B7}" destId="{A605AAA9-9CA5-4D3B-B44E-7A349BF5DA7B}" srcOrd="2" destOrd="0" presId="urn:microsoft.com/office/officeart/2018/2/layout/IconVerticalSolidList"/>
    <dgm:cxn modelId="{417D76CE-175A-483D-9F76-F801A31DDA4B}" type="presParOf" srcId="{A605AAA9-9CA5-4D3B-B44E-7A349BF5DA7B}" destId="{89F3FC52-DCFE-4F21-A659-E9D0C1B90151}" srcOrd="0" destOrd="0" presId="urn:microsoft.com/office/officeart/2018/2/layout/IconVerticalSolidList"/>
    <dgm:cxn modelId="{5C705A70-C4AB-4A39-9B3D-80DAFE1FAD8C}" type="presParOf" srcId="{A605AAA9-9CA5-4D3B-B44E-7A349BF5DA7B}" destId="{AFAFE60E-E790-46F5-8B86-28219F64F837}" srcOrd="1" destOrd="0" presId="urn:microsoft.com/office/officeart/2018/2/layout/IconVerticalSolidList"/>
    <dgm:cxn modelId="{73B955E8-2223-4FE7-957D-D443C1B32CE1}" type="presParOf" srcId="{A605AAA9-9CA5-4D3B-B44E-7A349BF5DA7B}" destId="{6F965135-AA0D-4A70-88D8-1AFB962B282D}" srcOrd="2" destOrd="0" presId="urn:microsoft.com/office/officeart/2018/2/layout/IconVerticalSolidList"/>
    <dgm:cxn modelId="{4DED7471-2DE8-4B49-AF5C-BCD5118D5114}" type="presParOf" srcId="{A605AAA9-9CA5-4D3B-B44E-7A349BF5DA7B}" destId="{B1E9F22D-C9CE-4C9D-9748-BC96B71496DE}" srcOrd="3" destOrd="0" presId="urn:microsoft.com/office/officeart/2018/2/layout/IconVerticalSolidList"/>
    <dgm:cxn modelId="{D2DD4D28-9DDA-44A0-9157-48958AB93065}" type="presParOf" srcId="{2D44DF96-B230-4973-AC1A-1441CF2A78B7}" destId="{7678C4B6-81C0-4C61-850A-C59FDBFDBA8C}" srcOrd="3" destOrd="0" presId="urn:microsoft.com/office/officeart/2018/2/layout/IconVerticalSolidList"/>
    <dgm:cxn modelId="{BF4136D0-DF0F-4522-85A3-8F48418F1915}" type="presParOf" srcId="{2D44DF96-B230-4973-AC1A-1441CF2A78B7}" destId="{44C27C07-DA69-46AB-B191-AEBBD2296823}" srcOrd="4" destOrd="0" presId="urn:microsoft.com/office/officeart/2018/2/layout/IconVerticalSolidList"/>
    <dgm:cxn modelId="{B0EF952E-4E8A-49F8-B5AD-2F767ACE1E18}" type="presParOf" srcId="{44C27C07-DA69-46AB-B191-AEBBD2296823}" destId="{68F6495C-9191-474A-A161-431E57BC567B}" srcOrd="0" destOrd="0" presId="urn:microsoft.com/office/officeart/2018/2/layout/IconVerticalSolidList"/>
    <dgm:cxn modelId="{8812C2B2-1C58-4CD6-9BCC-81F35BC6779A}" type="presParOf" srcId="{44C27C07-DA69-46AB-B191-AEBBD2296823}" destId="{B71F9E2A-636D-4A98-9575-ED74B8B669B8}" srcOrd="1" destOrd="0" presId="urn:microsoft.com/office/officeart/2018/2/layout/IconVerticalSolidList"/>
    <dgm:cxn modelId="{5A044FDA-811F-4745-B475-3FD2800F767B}" type="presParOf" srcId="{44C27C07-DA69-46AB-B191-AEBBD2296823}" destId="{287F5C64-25ED-434E-BD98-AB0BA61455C4}" srcOrd="2" destOrd="0" presId="urn:microsoft.com/office/officeart/2018/2/layout/IconVerticalSolidList"/>
    <dgm:cxn modelId="{7618140F-13EA-4ABC-BF98-6B043EAC4F07}" type="presParOf" srcId="{44C27C07-DA69-46AB-B191-AEBBD2296823}" destId="{ECD1592F-D6D3-4F8F-88EA-78D685917DFE}" srcOrd="3" destOrd="0" presId="urn:microsoft.com/office/officeart/2018/2/layout/IconVerticalSolidList"/>
    <dgm:cxn modelId="{9D4E371D-CA53-40D1-AE88-D9EA23DF5C78}" type="presParOf" srcId="{2D44DF96-B230-4973-AC1A-1441CF2A78B7}" destId="{92C9FB81-B6F5-4730-8AFE-4D78F4ED4CE2}" srcOrd="5" destOrd="0" presId="urn:microsoft.com/office/officeart/2018/2/layout/IconVerticalSolidList"/>
    <dgm:cxn modelId="{10926ABB-24A3-4727-96DE-5325A73B2FFE}" type="presParOf" srcId="{2D44DF96-B230-4973-AC1A-1441CF2A78B7}" destId="{C6804B32-156F-40C5-B385-111AEF2E99AA}" srcOrd="6" destOrd="0" presId="urn:microsoft.com/office/officeart/2018/2/layout/IconVerticalSolidList"/>
    <dgm:cxn modelId="{71BC68B8-F8D4-482B-8E88-34390DAF9825}" type="presParOf" srcId="{C6804B32-156F-40C5-B385-111AEF2E99AA}" destId="{F536C8F2-ABF5-4293-9BA5-EA0F31AD4E97}" srcOrd="0" destOrd="0" presId="urn:microsoft.com/office/officeart/2018/2/layout/IconVerticalSolidList"/>
    <dgm:cxn modelId="{9496C971-EBCA-4B6F-86C6-DD99CCE58DA3}" type="presParOf" srcId="{C6804B32-156F-40C5-B385-111AEF2E99AA}" destId="{75E8B215-CCE3-4BB0-9289-0D38382D068B}" srcOrd="1" destOrd="0" presId="urn:microsoft.com/office/officeart/2018/2/layout/IconVerticalSolidList"/>
    <dgm:cxn modelId="{46ECD7E9-6D30-4AB3-BD14-671331AE4584}" type="presParOf" srcId="{C6804B32-156F-40C5-B385-111AEF2E99AA}" destId="{86CB6091-F473-47F7-9425-828FFC482D95}" srcOrd="2" destOrd="0" presId="urn:microsoft.com/office/officeart/2018/2/layout/IconVerticalSolidList"/>
    <dgm:cxn modelId="{3E7A2D40-ECC1-4A4C-9C96-A49C7ABC3635}" type="presParOf" srcId="{C6804B32-156F-40C5-B385-111AEF2E99AA}" destId="{87821E69-F33E-4239-8A80-60CFCDBE154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F54C18-9023-4E1A-99B1-52AED5E5736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806EAE4-83D5-4322-8544-06F7B4DD9A45}">
      <dgm:prSet/>
      <dgm:spPr/>
      <dgm:t>
        <a:bodyPr/>
        <a:lstStyle/>
        <a:p>
          <a:r>
            <a:rPr lang="en-US"/>
            <a:t>Discerning capacity </a:t>
          </a:r>
        </a:p>
      </dgm:t>
    </dgm:pt>
    <dgm:pt modelId="{3E93C11D-AC0F-40B8-AC36-3F88016CAA8C}" type="parTrans" cxnId="{BE5D0ECD-603C-46DF-9142-AC24B8819827}">
      <dgm:prSet/>
      <dgm:spPr/>
      <dgm:t>
        <a:bodyPr/>
        <a:lstStyle/>
        <a:p>
          <a:endParaRPr lang="en-US"/>
        </a:p>
      </dgm:t>
    </dgm:pt>
    <dgm:pt modelId="{21BC1407-3CA3-41FC-BFE3-819EAD75717F}" type="sibTrans" cxnId="{BE5D0ECD-603C-46DF-9142-AC24B8819827}">
      <dgm:prSet/>
      <dgm:spPr/>
      <dgm:t>
        <a:bodyPr/>
        <a:lstStyle/>
        <a:p>
          <a:endParaRPr lang="en-US"/>
        </a:p>
      </dgm:t>
    </dgm:pt>
    <dgm:pt modelId="{F44DF271-BD11-4FAD-A255-D08341BF5249}">
      <dgm:prSet/>
      <dgm:spPr/>
      <dgm:t>
        <a:bodyPr/>
        <a:lstStyle/>
        <a:p>
          <a:r>
            <a:rPr lang="en-US"/>
            <a:t>Uncovering generous partners </a:t>
          </a:r>
        </a:p>
      </dgm:t>
    </dgm:pt>
    <dgm:pt modelId="{6917D8C1-6C57-4951-B74F-4C3A7F2885DC}" type="parTrans" cxnId="{BF72D4BC-7D44-4114-A0F5-889FF3CE1123}">
      <dgm:prSet/>
      <dgm:spPr/>
      <dgm:t>
        <a:bodyPr/>
        <a:lstStyle/>
        <a:p>
          <a:endParaRPr lang="en-US"/>
        </a:p>
      </dgm:t>
    </dgm:pt>
    <dgm:pt modelId="{2AE14CFD-B21B-4089-BA73-56BD05D83E25}" type="sibTrans" cxnId="{BF72D4BC-7D44-4114-A0F5-889FF3CE1123}">
      <dgm:prSet/>
      <dgm:spPr/>
      <dgm:t>
        <a:bodyPr/>
        <a:lstStyle/>
        <a:p>
          <a:endParaRPr lang="en-US"/>
        </a:p>
      </dgm:t>
    </dgm:pt>
    <dgm:pt modelId="{3C68A3D5-38A8-4449-AD06-B2150EC76CE6}">
      <dgm:prSet/>
      <dgm:spPr/>
      <dgm:t>
        <a:bodyPr/>
        <a:lstStyle/>
        <a:p>
          <a:r>
            <a:rPr lang="en-US"/>
            <a:t>Managing the data </a:t>
          </a:r>
        </a:p>
      </dgm:t>
    </dgm:pt>
    <dgm:pt modelId="{1C7D561B-5A40-4D59-B4BA-8A7A1CAADE57}" type="parTrans" cxnId="{2F872869-3DC2-41D2-A56F-F064B9A52252}">
      <dgm:prSet/>
      <dgm:spPr/>
      <dgm:t>
        <a:bodyPr/>
        <a:lstStyle/>
        <a:p>
          <a:endParaRPr lang="en-US"/>
        </a:p>
      </dgm:t>
    </dgm:pt>
    <dgm:pt modelId="{DDC11725-1377-4D68-BCF4-78465E71B834}" type="sibTrans" cxnId="{2F872869-3DC2-41D2-A56F-F064B9A52252}">
      <dgm:prSet/>
      <dgm:spPr/>
      <dgm:t>
        <a:bodyPr/>
        <a:lstStyle/>
        <a:p>
          <a:endParaRPr lang="en-US"/>
        </a:p>
      </dgm:t>
    </dgm:pt>
    <dgm:pt modelId="{AABDC4D5-37A0-4272-8496-4FAEB46AFB96}">
      <dgm:prSet/>
      <dgm:spPr/>
      <dgm:t>
        <a:bodyPr/>
        <a:lstStyle/>
        <a:p>
          <a:r>
            <a:rPr lang="en-US"/>
            <a:t>Strategic asks </a:t>
          </a:r>
        </a:p>
      </dgm:t>
    </dgm:pt>
    <dgm:pt modelId="{26DA1B26-E795-48E8-B94A-CFE964372189}" type="parTrans" cxnId="{AE33FA72-CBFA-4DB5-B43C-634A13339DCA}">
      <dgm:prSet/>
      <dgm:spPr/>
      <dgm:t>
        <a:bodyPr/>
        <a:lstStyle/>
        <a:p>
          <a:endParaRPr lang="en-US"/>
        </a:p>
      </dgm:t>
    </dgm:pt>
    <dgm:pt modelId="{F310C2CE-2EED-4C5D-8DA5-67B06314B657}" type="sibTrans" cxnId="{AE33FA72-CBFA-4DB5-B43C-634A13339DCA}">
      <dgm:prSet/>
      <dgm:spPr/>
      <dgm:t>
        <a:bodyPr/>
        <a:lstStyle/>
        <a:p>
          <a:endParaRPr lang="en-US"/>
        </a:p>
      </dgm:t>
    </dgm:pt>
    <dgm:pt modelId="{FA35AD63-62F7-9D41-88C6-A015F6E587C8}" type="pres">
      <dgm:prSet presAssocID="{5DF54C18-9023-4E1A-99B1-52AED5E5736D}" presName="linear" presStyleCnt="0">
        <dgm:presLayoutVars>
          <dgm:animLvl val="lvl"/>
          <dgm:resizeHandles val="exact"/>
        </dgm:presLayoutVars>
      </dgm:prSet>
      <dgm:spPr/>
    </dgm:pt>
    <dgm:pt modelId="{B2894D9A-9145-F148-B706-996E1BE13946}" type="pres">
      <dgm:prSet presAssocID="{A806EAE4-83D5-4322-8544-06F7B4DD9A4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2630B31-B3E5-D94E-9323-A640EC83721D}" type="pres">
      <dgm:prSet presAssocID="{21BC1407-3CA3-41FC-BFE3-819EAD75717F}" presName="spacer" presStyleCnt="0"/>
      <dgm:spPr/>
    </dgm:pt>
    <dgm:pt modelId="{AEBB4626-0D6B-F645-92BE-18D0184E5EAF}" type="pres">
      <dgm:prSet presAssocID="{F44DF271-BD11-4FAD-A255-D08341BF524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FF33FA1-A363-C446-872B-125801D543F8}" type="pres">
      <dgm:prSet presAssocID="{2AE14CFD-B21B-4089-BA73-56BD05D83E25}" presName="spacer" presStyleCnt="0"/>
      <dgm:spPr/>
    </dgm:pt>
    <dgm:pt modelId="{5424C83F-AC56-1043-B818-196D497B0BF5}" type="pres">
      <dgm:prSet presAssocID="{3C68A3D5-38A8-4449-AD06-B2150EC76CE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4E0C7A5-75EB-5945-B728-731AF0DBADF9}" type="pres">
      <dgm:prSet presAssocID="{DDC11725-1377-4D68-BCF4-78465E71B834}" presName="spacer" presStyleCnt="0"/>
      <dgm:spPr/>
    </dgm:pt>
    <dgm:pt modelId="{F5F5D55E-F9E9-4043-8C8B-2985FDDD8A18}" type="pres">
      <dgm:prSet presAssocID="{AABDC4D5-37A0-4272-8496-4FAEB46AFB9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F1C9844-4A97-B743-BA37-3E414AFFEB20}" type="presOf" srcId="{AABDC4D5-37A0-4272-8496-4FAEB46AFB96}" destId="{F5F5D55E-F9E9-4043-8C8B-2985FDDD8A18}" srcOrd="0" destOrd="0" presId="urn:microsoft.com/office/officeart/2005/8/layout/vList2"/>
    <dgm:cxn modelId="{9BAB5557-1AF1-404D-9B30-3FE6B24A03B8}" type="presOf" srcId="{5DF54C18-9023-4E1A-99B1-52AED5E5736D}" destId="{FA35AD63-62F7-9D41-88C6-A015F6E587C8}" srcOrd="0" destOrd="0" presId="urn:microsoft.com/office/officeart/2005/8/layout/vList2"/>
    <dgm:cxn modelId="{2F872869-3DC2-41D2-A56F-F064B9A52252}" srcId="{5DF54C18-9023-4E1A-99B1-52AED5E5736D}" destId="{3C68A3D5-38A8-4449-AD06-B2150EC76CE6}" srcOrd="2" destOrd="0" parTransId="{1C7D561B-5A40-4D59-B4BA-8A7A1CAADE57}" sibTransId="{DDC11725-1377-4D68-BCF4-78465E71B834}"/>
    <dgm:cxn modelId="{AE33FA72-CBFA-4DB5-B43C-634A13339DCA}" srcId="{5DF54C18-9023-4E1A-99B1-52AED5E5736D}" destId="{AABDC4D5-37A0-4272-8496-4FAEB46AFB96}" srcOrd="3" destOrd="0" parTransId="{26DA1B26-E795-48E8-B94A-CFE964372189}" sibTransId="{F310C2CE-2EED-4C5D-8DA5-67B06314B657}"/>
    <dgm:cxn modelId="{248CA77A-215F-134C-8DD5-962C3CB914AF}" type="presOf" srcId="{A806EAE4-83D5-4322-8544-06F7B4DD9A45}" destId="{B2894D9A-9145-F148-B706-996E1BE13946}" srcOrd="0" destOrd="0" presId="urn:microsoft.com/office/officeart/2005/8/layout/vList2"/>
    <dgm:cxn modelId="{F4C41B95-8940-FD48-A0D3-5068FF1B2280}" type="presOf" srcId="{3C68A3D5-38A8-4449-AD06-B2150EC76CE6}" destId="{5424C83F-AC56-1043-B818-196D497B0BF5}" srcOrd="0" destOrd="0" presId="urn:microsoft.com/office/officeart/2005/8/layout/vList2"/>
    <dgm:cxn modelId="{BF72D4BC-7D44-4114-A0F5-889FF3CE1123}" srcId="{5DF54C18-9023-4E1A-99B1-52AED5E5736D}" destId="{F44DF271-BD11-4FAD-A255-D08341BF5249}" srcOrd="1" destOrd="0" parTransId="{6917D8C1-6C57-4951-B74F-4C3A7F2885DC}" sibTransId="{2AE14CFD-B21B-4089-BA73-56BD05D83E25}"/>
    <dgm:cxn modelId="{BE5D0ECD-603C-46DF-9142-AC24B8819827}" srcId="{5DF54C18-9023-4E1A-99B1-52AED5E5736D}" destId="{A806EAE4-83D5-4322-8544-06F7B4DD9A45}" srcOrd="0" destOrd="0" parTransId="{3E93C11D-AC0F-40B8-AC36-3F88016CAA8C}" sibTransId="{21BC1407-3CA3-41FC-BFE3-819EAD75717F}"/>
    <dgm:cxn modelId="{309194FE-EF0F-BC4A-A72E-0EE4C1AD8BBF}" type="presOf" srcId="{F44DF271-BD11-4FAD-A255-D08341BF5249}" destId="{AEBB4626-0D6B-F645-92BE-18D0184E5EAF}" srcOrd="0" destOrd="0" presId="urn:microsoft.com/office/officeart/2005/8/layout/vList2"/>
    <dgm:cxn modelId="{5155C5F3-20FF-B246-9F84-B094AF888FDE}" type="presParOf" srcId="{FA35AD63-62F7-9D41-88C6-A015F6E587C8}" destId="{B2894D9A-9145-F148-B706-996E1BE13946}" srcOrd="0" destOrd="0" presId="urn:microsoft.com/office/officeart/2005/8/layout/vList2"/>
    <dgm:cxn modelId="{FA049D90-A7E3-F846-B94C-361EEEBEA163}" type="presParOf" srcId="{FA35AD63-62F7-9D41-88C6-A015F6E587C8}" destId="{A2630B31-B3E5-D94E-9323-A640EC83721D}" srcOrd="1" destOrd="0" presId="urn:microsoft.com/office/officeart/2005/8/layout/vList2"/>
    <dgm:cxn modelId="{89690940-3A5B-A942-A7F0-79B5FACFF606}" type="presParOf" srcId="{FA35AD63-62F7-9D41-88C6-A015F6E587C8}" destId="{AEBB4626-0D6B-F645-92BE-18D0184E5EAF}" srcOrd="2" destOrd="0" presId="urn:microsoft.com/office/officeart/2005/8/layout/vList2"/>
    <dgm:cxn modelId="{8D3D2AA2-0B3E-424D-B516-7D2F310A06BA}" type="presParOf" srcId="{FA35AD63-62F7-9D41-88C6-A015F6E587C8}" destId="{3FF33FA1-A363-C446-872B-125801D543F8}" srcOrd="3" destOrd="0" presId="urn:microsoft.com/office/officeart/2005/8/layout/vList2"/>
    <dgm:cxn modelId="{77C19356-B416-3B47-9A93-8DA3DB0D86F5}" type="presParOf" srcId="{FA35AD63-62F7-9D41-88C6-A015F6E587C8}" destId="{5424C83F-AC56-1043-B818-196D497B0BF5}" srcOrd="4" destOrd="0" presId="urn:microsoft.com/office/officeart/2005/8/layout/vList2"/>
    <dgm:cxn modelId="{DE80FB01-DB6D-BB43-93DF-D10FBCA02FAB}" type="presParOf" srcId="{FA35AD63-62F7-9D41-88C6-A015F6E587C8}" destId="{14E0C7A5-75EB-5945-B728-731AF0DBADF9}" srcOrd="5" destOrd="0" presId="urn:microsoft.com/office/officeart/2005/8/layout/vList2"/>
    <dgm:cxn modelId="{B69AC83A-3760-ED47-9F7B-7D24E6BAA081}" type="presParOf" srcId="{FA35AD63-62F7-9D41-88C6-A015F6E587C8}" destId="{F5F5D55E-F9E9-4043-8C8B-2985FDDD8A1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52CE90-A050-403A-9D06-9064D165559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28373CC-BC31-42F3-B2CB-30C56F954B22}">
      <dgm:prSet/>
      <dgm:spPr/>
      <dgm:t>
        <a:bodyPr/>
        <a:lstStyle/>
        <a:p>
          <a:r>
            <a:rPr lang="en-US"/>
            <a:t>Orchard Alliance “where faith and finance meet”</a:t>
          </a:r>
        </a:p>
      </dgm:t>
    </dgm:pt>
    <dgm:pt modelId="{D2F4A0B0-B13E-4103-9F3D-61B5DE5AC9BD}" type="parTrans" cxnId="{33B5B28E-28D4-403E-8CED-AE514F412ECB}">
      <dgm:prSet/>
      <dgm:spPr/>
      <dgm:t>
        <a:bodyPr/>
        <a:lstStyle/>
        <a:p>
          <a:endParaRPr lang="en-US"/>
        </a:p>
      </dgm:t>
    </dgm:pt>
    <dgm:pt modelId="{22AEF05C-A2DE-414E-BF11-316732DE5D2F}" type="sibTrans" cxnId="{33B5B28E-28D4-403E-8CED-AE514F412ECB}">
      <dgm:prSet/>
      <dgm:spPr/>
      <dgm:t>
        <a:bodyPr/>
        <a:lstStyle/>
        <a:p>
          <a:endParaRPr lang="en-US"/>
        </a:p>
      </dgm:t>
    </dgm:pt>
    <dgm:pt modelId="{8445751A-EA2B-4D51-A438-ACB8FBAB2391}">
      <dgm:prSet/>
      <dgm:spPr/>
      <dgm:t>
        <a:bodyPr/>
        <a:lstStyle/>
        <a:p>
          <a:r>
            <a:rPr lang="en-US" i="1"/>
            <a:t>Gospel Patrons </a:t>
          </a:r>
          <a:r>
            <a:rPr lang="en-US"/>
            <a:t>by Reinhard</a:t>
          </a:r>
        </a:p>
      </dgm:t>
    </dgm:pt>
    <dgm:pt modelId="{0B08D7BF-0542-4286-9A3A-54B9488B4B4C}" type="parTrans" cxnId="{287C8E21-28B0-428D-A6DC-B222919B788C}">
      <dgm:prSet/>
      <dgm:spPr/>
      <dgm:t>
        <a:bodyPr/>
        <a:lstStyle/>
        <a:p>
          <a:endParaRPr lang="en-US"/>
        </a:p>
      </dgm:t>
    </dgm:pt>
    <dgm:pt modelId="{E6214496-5E69-4890-AAF2-650CE31F6434}" type="sibTrans" cxnId="{287C8E21-28B0-428D-A6DC-B222919B788C}">
      <dgm:prSet/>
      <dgm:spPr/>
      <dgm:t>
        <a:bodyPr/>
        <a:lstStyle/>
        <a:p>
          <a:endParaRPr lang="en-US"/>
        </a:p>
      </dgm:t>
    </dgm:pt>
    <dgm:pt modelId="{2D1E1005-F047-40F3-986E-9D8A0132B3D9}">
      <dgm:prSet/>
      <dgm:spPr/>
      <dgm:t>
        <a:bodyPr/>
        <a:lstStyle/>
        <a:p>
          <a:r>
            <a:rPr lang="en-US" i="1"/>
            <a:t>God and Money </a:t>
          </a:r>
          <a:r>
            <a:rPr lang="en-US"/>
            <a:t>by Baumer and Cortines</a:t>
          </a:r>
        </a:p>
      </dgm:t>
    </dgm:pt>
    <dgm:pt modelId="{75B09FEF-D4BF-4AE6-B5BC-A020E59A171A}" type="parTrans" cxnId="{BFE39FE5-E330-47C7-B98C-DB60A0440851}">
      <dgm:prSet/>
      <dgm:spPr/>
      <dgm:t>
        <a:bodyPr/>
        <a:lstStyle/>
        <a:p>
          <a:endParaRPr lang="en-US"/>
        </a:p>
      </dgm:t>
    </dgm:pt>
    <dgm:pt modelId="{9C949E33-C08D-4CE5-8C6A-9C3AE536D616}" type="sibTrans" cxnId="{BFE39FE5-E330-47C7-B98C-DB60A0440851}">
      <dgm:prSet/>
      <dgm:spPr/>
      <dgm:t>
        <a:bodyPr/>
        <a:lstStyle/>
        <a:p>
          <a:endParaRPr lang="en-US"/>
        </a:p>
      </dgm:t>
    </dgm:pt>
    <dgm:pt modelId="{FAFE4DA8-DEFA-4B84-A04E-B0D0B4C9A2DA}">
      <dgm:prSet/>
      <dgm:spPr/>
      <dgm:t>
        <a:bodyPr/>
        <a:lstStyle/>
        <a:p>
          <a:r>
            <a:rPr lang="en-US" i="1"/>
            <a:t>A Spirituality of Fundraising </a:t>
          </a:r>
          <a:r>
            <a:rPr lang="en-US"/>
            <a:t>by Nouwen </a:t>
          </a:r>
        </a:p>
      </dgm:t>
    </dgm:pt>
    <dgm:pt modelId="{D2E9A7BA-6EFE-4A4D-94AA-38981DCC3751}" type="parTrans" cxnId="{4BC1E52C-DB30-459D-BAE5-FD4495A2B7A5}">
      <dgm:prSet/>
      <dgm:spPr/>
      <dgm:t>
        <a:bodyPr/>
        <a:lstStyle/>
        <a:p>
          <a:endParaRPr lang="en-US"/>
        </a:p>
      </dgm:t>
    </dgm:pt>
    <dgm:pt modelId="{0F9D82CB-F1D5-4065-A4E3-EC84CF7F2BE9}" type="sibTrans" cxnId="{4BC1E52C-DB30-459D-BAE5-FD4495A2B7A5}">
      <dgm:prSet/>
      <dgm:spPr/>
      <dgm:t>
        <a:bodyPr/>
        <a:lstStyle/>
        <a:p>
          <a:endParaRPr lang="en-US"/>
        </a:p>
      </dgm:t>
    </dgm:pt>
    <dgm:pt modelId="{6A1A8A14-9D1D-1648-8B8F-E3BA4C25DB48}" type="pres">
      <dgm:prSet presAssocID="{C852CE90-A050-403A-9D06-9064D1655592}" presName="vert0" presStyleCnt="0">
        <dgm:presLayoutVars>
          <dgm:dir/>
          <dgm:animOne val="branch"/>
          <dgm:animLvl val="lvl"/>
        </dgm:presLayoutVars>
      </dgm:prSet>
      <dgm:spPr/>
    </dgm:pt>
    <dgm:pt modelId="{FAA3F9C5-3BB9-B64A-8F15-E8F45B150581}" type="pres">
      <dgm:prSet presAssocID="{428373CC-BC31-42F3-B2CB-30C56F954B22}" presName="thickLine" presStyleLbl="alignNode1" presStyleIdx="0" presStyleCnt="4"/>
      <dgm:spPr/>
    </dgm:pt>
    <dgm:pt modelId="{20A7857E-FC47-4345-9058-F6D859CB0809}" type="pres">
      <dgm:prSet presAssocID="{428373CC-BC31-42F3-B2CB-30C56F954B22}" presName="horz1" presStyleCnt="0"/>
      <dgm:spPr/>
    </dgm:pt>
    <dgm:pt modelId="{488A1FE7-07E4-1541-8463-77AD4D15D371}" type="pres">
      <dgm:prSet presAssocID="{428373CC-BC31-42F3-B2CB-30C56F954B22}" presName="tx1" presStyleLbl="revTx" presStyleIdx="0" presStyleCnt="4"/>
      <dgm:spPr/>
    </dgm:pt>
    <dgm:pt modelId="{09B36EBC-E2D1-2347-AAE7-668D23B58C19}" type="pres">
      <dgm:prSet presAssocID="{428373CC-BC31-42F3-B2CB-30C56F954B22}" presName="vert1" presStyleCnt="0"/>
      <dgm:spPr/>
    </dgm:pt>
    <dgm:pt modelId="{2829B63A-E930-D842-A884-67DE837AE491}" type="pres">
      <dgm:prSet presAssocID="{8445751A-EA2B-4D51-A438-ACB8FBAB2391}" presName="thickLine" presStyleLbl="alignNode1" presStyleIdx="1" presStyleCnt="4"/>
      <dgm:spPr/>
    </dgm:pt>
    <dgm:pt modelId="{018E5B33-E4BC-514F-9A3C-8D8397F6FF89}" type="pres">
      <dgm:prSet presAssocID="{8445751A-EA2B-4D51-A438-ACB8FBAB2391}" presName="horz1" presStyleCnt="0"/>
      <dgm:spPr/>
    </dgm:pt>
    <dgm:pt modelId="{C0F4E5D2-837C-3644-A254-F5D0B2E6E600}" type="pres">
      <dgm:prSet presAssocID="{8445751A-EA2B-4D51-A438-ACB8FBAB2391}" presName="tx1" presStyleLbl="revTx" presStyleIdx="1" presStyleCnt="4"/>
      <dgm:spPr/>
    </dgm:pt>
    <dgm:pt modelId="{4D6C8406-BCCB-034E-B171-E7382C54AE29}" type="pres">
      <dgm:prSet presAssocID="{8445751A-EA2B-4D51-A438-ACB8FBAB2391}" presName="vert1" presStyleCnt="0"/>
      <dgm:spPr/>
    </dgm:pt>
    <dgm:pt modelId="{F4848338-1823-FA4A-B2BD-6DEB3D465E78}" type="pres">
      <dgm:prSet presAssocID="{2D1E1005-F047-40F3-986E-9D8A0132B3D9}" presName="thickLine" presStyleLbl="alignNode1" presStyleIdx="2" presStyleCnt="4"/>
      <dgm:spPr/>
    </dgm:pt>
    <dgm:pt modelId="{4B647C53-7447-CE49-8F27-89305439D187}" type="pres">
      <dgm:prSet presAssocID="{2D1E1005-F047-40F3-986E-9D8A0132B3D9}" presName="horz1" presStyleCnt="0"/>
      <dgm:spPr/>
    </dgm:pt>
    <dgm:pt modelId="{93707678-3C85-9640-BABB-EBF765136B89}" type="pres">
      <dgm:prSet presAssocID="{2D1E1005-F047-40F3-986E-9D8A0132B3D9}" presName="tx1" presStyleLbl="revTx" presStyleIdx="2" presStyleCnt="4"/>
      <dgm:spPr/>
    </dgm:pt>
    <dgm:pt modelId="{051B9F41-64A5-4E47-B808-50D835E79F13}" type="pres">
      <dgm:prSet presAssocID="{2D1E1005-F047-40F3-986E-9D8A0132B3D9}" presName="vert1" presStyleCnt="0"/>
      <dgm:spPr/>
    </dgm:pt>
    <dgm:pt modelId="{575D2462-8D13-E945-9835-016DE94D4C52}" type="pres">
      <dgm:prSet presAssocID="{FAFE4DA8-DEFA-4B84-A04E-B0D0B4C9A2DA}" presName="thickLine" presStyleLbl="alignNode1" presStyleIdx="3" presStyleCnt="4"/>
      <dgm:spPr/>
    </dgm:pt>
    <dgm:pt modelId="{FC6A76F5-ED2D-B940-8377-D5DD0BBBDC81}" type="pres">
      <dgm:prSet presAssocID="{FAFE4DA8-DEFA-4B84-A04E-B0D0B4C9A2DA}" presName="horz1" presStyleCnt="0"/>
      <dgm:spPr/>
    </dgm:pt>
    <dgm:pt modelId="{A0915479-25E2-ED4E-91D1-7B3F4EA12687}" type="pres">
      <dgm:prSet presAssocID="{FAFE4DA8-DEFA-4B84-A04E-B0D0B4C9A2DA}" presName="tx1" presStyleLbl="revTx" presStyleIdx="3" presStyleCnt="4"/>
      <dgm:spPr/>
    </dgm:pt>
    <dgm:pt modelId="{79B0E7D7-D136-C241-A591-9F2AC44E9278}" type="pres">
      <dgm:prSet presAssocID="{FAFE4DA8-DEFA-4B84-A04E-B0D0B4C9A2DA}" presName="vert1" presStyleCnt="0"/>
      <dgm:spPr/>
    </dgm:pt>
  </dgm:ptLst>
  <dgm:cxnLst>
    <dgm:cxn modelId="{287C8E21-28B0-428D-A6DC-B222919B788C}" srcId="{C852CE90-A050-403A-9D06-9064D1655592}" destId="{8445751A-EA2B-4D51-A438-ACB8FBAB2391}" srcOrd="1" destOrd="0" parTransId="{0B08D7BF-0542-4286-9A3A-54B9488B4B4C}" sibTransId="{E6214496-5E69-4890-AAF2-650CE31F6434}"/>
    <dgm:cxn modelId="{4BC1E52C-DB30-459D-BAE5-FD4495A2B7A5}" srcId="{C852CE90-A050-403A-9D06-9064D1655592}" destId="{FAFE4DA8-DEFA-4B84-A04E-B0D0B4C9A2DA}" srcOrd="3" destOrd="0" parTransId="{D2E9A7BA-6EFE-4A4D-94AA-38981DCC3751}" sibTransId="{0F9D82CB-F1D5-4065-A4E3-EC84CF7F2BE9}"/>
    <dgm:cxn modelId="{4BCC375D-00A5-5E4C-BFFA-77813CA88E03}" type="presOf" srcId="{C852CE90-A050-403A-9D06-9064D1655592}" destId="{6A1A8A14-9D1D-1648-8B8F-E3BA4C25DB48}" srcOrd="0" destOrd="0" presId="urn:microsoft.com/office/officeart/2008/layout/LinedList"/>
    <dgm:cxn modelId="{43CFBB8C-C9D6-3E49-86F8-AC29D7A09EC5}" type="presOf" srcId="{8445751A-EA2B-4D51-A438-ACB8FBAB2391}" destId="{C0F4E5D2-837C-3644-A254-F5D0B2E6E600}" srcOrd="0" destOrd="0" presId="urn:microsoft.com/office/officeart/2008/layout/LinedList"/>
    <dgm:cxn modelId="{33B5B28E-28D4-403E-8CED-AE514F412ECB}" srcId="{C852CE90-A050-403A-9D06-9064D1655592}" destId="{428373CC-BC31-42F3-B2CB-30C56F954B22}" srcOrd="0" destOrd="0" parTransId="{D2F4A0B0-B13E-4103-9F3D-61B5DE5AC9BD}" sibTransId="{22AEF05C-A2DE-414E-BF11-316732DE5D2F}"/>
    <dgm:cxn modelId="{4410E0B6-F98C-9D47-A59F-C6B4707C7919}" type="presOf" srcId="{428373CC-BC31-42F3-B2CB-30C56F954B22}" destId="{488A1FE7-07E4-1541-8463-77AD4D15D371}" srcOrd="0" destOrd="0" presId="urn:microsoft.com/office/officeart/2008/layout/LinedList"/>
    <dgm:cxn modelId="{0917E6BB-78D3-134C-9F8F-16841B637595}" type="presOf" srcId="{FAFE4DA8-DEFA-4B84-A04E-B0D0B4C9A2DA}" destId="{A0915479-25E2-ED4E-91D1-7B3F4EA12687}" srcOrd="0" destOrd="0" presId="urn:microsoft.com/office/officeart/2008/layout/LinedList"/>
    <dgm:cxn modelId="{7F013BDC-F2E9-7942-8768-C101698D2651}" type="presOf" srcId="{2D1E1005-F047-40F3-986E-9D8A0132B3D9}" destId="{93707678-3C85-9640-BABB-EBF765136B89}" srcOrd="0" destOrd="0" presId="urn:microsoft.com/office/officeart/2008/layout/LinedList"/>
    <dgm:cxn modelId="{BFE39FE5-E330-47C7-B98C-DB60A0440851}" srcId="{C852CE90-A050-403A-9D06-9064D1655592}" destId="{2D1E1005-F047-40F3-986E-9D8A0132B3D9}" srcOrd="2" destOrd="0" parTransId="{75B09FEF-D4BF-4AE6-B5BC-A020E59A171A}" sibTransId="{9C949E33-C08D-4CE5-8C6A-9C3AE536D616}"/>
    <dgm:cxn modelId="{4D492CC0-6B38-F746-A0C9-583A9CC24F89}" type="presParOf" srcId="{6A1A8A14-9D1D-1648-8B8F-E3BA4C25DB48}" destId="{FAA3F9C5-3BB9-B64A-8F15-E8F45B150581}" srcOrd="0" destOrd="0" presId="urn:microsoft.com/office/officeart/2008/layout/LinedList"/>
    <dgm:cxn modelId="{1F7A67C8-805E-9B4E-91BA-63DA72453CAD}" type="presParOf" srcId="{6A1A8A14-9D1D-1648-8B8F-E3BA4C25DB48}" destId="{20A7857E-FC47-4345-9058-F6D859CB0809}" srcOrd="1" destOrd="0" presId="urn:microsoft.com/office/officeart/2008/layout/LinedList"/>
    <dgm:cxn modelId="{F10A0498-A03A-724E-B7D5-013B551ACED9}" type="presParOf" srcId="{20A7857E-FC47-4345-9058-F6D859CB0809}" destId="{488A1FE7-07E4-1541-8463-77AD4D15D371}" srcOrd="0" destOrd="0" presId="urn:microsoft.com/office/officeart/2008/layout/LinedList"/>
    <dgm:cxn modelId="{7E3A651D-83A3-EB41-9F90-76ED5013A470}" type="presParOf" srcId="{20A7857E-FC47-4345-9058-F6D859CB0809}" destId="{09B36EBC-E2D1-2347-AAE7-668D23B58C19}" srcOrd="1" destOrd="0" presId="urn:microsoft.com/office/officeart/2008/layout/LinedList"/>
    <dgm:cxn modelId="{F9D148B8-AD73-8747-B919-63CE4515C9FF}" type="presParOf" srcId="{6A1A8A14-9D1D-1648-8B8F-E3BA4C25DB48}" destId="{2829B63A-E930-D842-A884-67DE837AE491}" srcOrd="2" destOrd="0" presId="urn:microsoft.com/office/officeart/2008/layout/LinedList"/>
    <dgm:cxn modelId="{A1B23C5C-9CBD-0740-917E-8106EC73E7EA}" type="presParOf" srcId="{6A1A8A14-9D1D-1648-8B8F-E3BA4C25DB48}" destId="{018E5B33-E4BC-514F-9A3C-8D8397F6FF89}" srcOrd="3" destOrd="0" presId="urn:microsoft.com/office/officeart/2008/layout/LinedList"/>
    <dgm:cxn modelId="{41C5C3C2-7877-814A-AD13-184E43CF7788}" type="presParOf" srcId="{018E5B33-E4BC-514F-9A3C-8D8397F6FF89}" destId="{C0F4E5D2-837C-3644-A254-F5D0B2E6E600}" srcOrd="0" destOrd="0" presId="urn:microsoft.com/office/officeart/2008/layout/LinedList"/>
    <dgm:cxn modelId="{5FE4228A-28B9-8B41-8666-51BA69877227}" type="presParOf" srcId="{018E5B33-E4BC-514F-9A3C-8D8397F6FF89}" destId="{4D6C8406-BCCB-034E-B171-E7382C54AE29}" srcOrd="1" destOrd="0" presId="urn:microsoft.com/office/officeart/2008/layout/LinedList"/>
    <dgm:cxn modelId="{19374977-70ED-B044-A8FD-8513CD51542A}" type="presParOf" srcId="{6A1A8A14-9D1D-1648-8B8F-E3BA4C25DB48}" destId="{F4848338-1823-FA4A-B2BD-6DEB3D465E78}" srcOrd="4" destOrd="0" presId="urn:microsoft.com/office/officeart/2008/layout/LinedList"/>
    <dgm:cxn modelId="{3EA93F32-B247-CD48-A2E0-C8E8AA7E25C2}" type="presParOf" srcId="{6A1A8A14-9D1D-1648-8B8F-E3BA4C25DB48}" destId="{4B647C53-7447-CE49-8F27-89305439D187}" srcOrd="5" destOrd="0" presId="urn:microsoft.com/office/officeart/2008/layout/LinedList"/>
    <dgm:cxn modelId="{7E16D0AE-886F-AF43-903F-88F2D88FE282}" type="presParOf" srcId="{4B647C53-7447-CE49-8F27-89305439D187}" destId="{93707678-3C85-9640-BABB-EBF765136B89}" srcOrd="0" destOrd="0" presId="urn:microsoft.com/office/officeart/2008/layout/LinedList"/>
    <dgm:cxn modelId="{5BB81373-209F-4147-8F31-6A4CA5960BFF}" type="presParOf" srcId="{4B647C53-7447-CE49-8F27-89305439D187}" destId="{051B9F41-64A5-4E47-B808-50D835E79F13}" srcOrd="1" destOrd="0" presId="urn:microsoft.com/office/officeart/2008/layout/LinedList"/>
    <dgm:cxn modelId="{33BF5CD8-9A34-6A4E-AA84-524BDC0C2489}" type="presParOf" srcId="{6A1A8A14-9D1D-1648-8B8F-E3BA4C25DB48}" destId="{575D2462-8D13-E945-9835-016DE94D4C52}" srcOrd="6" destOrd="0" presId="urn:microsoft.com/office/officeart/2008/layout/LinedList"/>
    <dgm:cxn modelId="{6B7C1DDC-D286-A747-AB89-9D61605F0FDF}" type="presParOf" srcId="{6A1A8A14-9D1D-1648-8B8F-E3BA4C25DB48}" destId="{FC6A76F5-ED2D-B940-8377-D5DD0BBBDC81}" srcOrd="7" destOrd="0" presId="urn:microsoft.com/office/officeart/2008/layout/LinedList"/>
    <dgm:cxn modelId="{02E8C0CB-8B97-AB43-B107-C0B5930FA925}" type="presParOf" srcId="{FC6A76F5-ED2D-B940-8377-D5DD0BBBDC81}" destId="{A0915479-25E2-ED4E-91D1-7B3F4EA12687}" srcOrd="0" destOrd="0" presId="urn:microsoft.com/office/officeart/2008/layout/LinedList"/>
    <dgm:cxn modelId="{9139D72A-1687-F344-BDDC-1B3A9D74ED84}" type="presParOf" srcId="{FC6A76F5-ED2D-B940-8377-D5DD0BBBDC81}" destId="{79B0E7D7-D136-C241-A591-9F2AC44E927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7D3CDD-524F-A843-94F8-C55145CBA88A}">
      <dsp:nvSpPr>
        <dsp:cNvPr id="0" name=""/>
        <dsp:cNvSpPr/>
      </dsp:nvSpPr>
      <dsp:spPr>
        <a:xfrm>
          <a:off x="0" y="14409"/>
          <a:ext cx="6844892" cy="1805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Generosity flows from intrinsic motivation </a:t>
          </a:r>
        </a:p>
      </dsp:txBody>
      <dsp:txXfrm>
        <a:off x="88114" y="102523"/>
        <a:ext cx="6668664" cy="1628789"/>
      </dsp:txXfrm>
    </dsp:sp>
    <dsp:sp modelId="{A002CDD9-833F-4C4C-88E5-7C302EBB2F9C}">
      <dsp:nvSpPr>
        <dsp:cNvPr id="0" name=""/>
        <dsp:cNvSpPr/>
      </dsp:nvSpPr>
      <dsp:spPr>
        <a:xfrm>
          <a:off x="0" y="1917347"/>
          <a:ext cx="6844892" cy="1805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Generosity flows from relationship, and relationship from trust. </a:t>
          </a:r>
        </a:p>
      </dsp:txBody>
      <dsp:txXfrm>
        <a:off x="88114" y="2005461"/>
        <a:ext cx="6668664" cy="1628789"/>
      </dsp:txXfrm>
    </dsp:sp>
    <dsp:sp modelId="{D57EE21D-0427-5F4A-B0E8-39A0AAE9D118}">
      <dsp:nvSpPr>
        <dsp:cNvPr id="0" name=""/>
        <dsp:cNvSpPr/>
      </dsp:nvSpPr>
      <dsp:spPr>
        <a:xfrm>
          <a:off x="0" y="3820284"/>
          <a:ext cx="6844892" cy="1805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People give to vision and people not to budgets and projects </a:t>
          </a:r>
        </a:p>
      </dsp:txBody>
      <dsp:txXfrm>
        <a:off x="88114" y="3908398"/>
        <a:ext cx="6668664" cy="1628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087A-0B05-FA48-82AC-1440759AC273}">
      <dsp:nvSpPr>
        <dsp:cNvPr id="0" name=""/>
        <dsp:cNvSpPr/>
      </dsp:nvSpPr>
      <dsp:spPr>
        <a:xfrm>
          <a:off x="0" y="538349"/>
          <a:ext cx="6581776" cy="11582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Biblical education: the tithe, festivals, community </a:t>
          </a:r>
        </a:p>
      </dsp:txBody>
      <dsp:txXfrm>
        <a:off x="56543" y="594892"/>
        <a:ext cx="6468690" cy="1045213"/>
      </dsp:txXfrm>
    </dsp:sp>
    <dsp:sp modelId="{F1DD2C75-49AF-0645-A5A7-A4CAF242FFF9}">
      <dsp:nvSpPr>
        <dsp:cNvPr id="0" name=""/>
        <dsp:cNvSpPr/>
      </dsp:nvSpPr>
      <dsp:spPr>
        <a:xfrm>
          <a:off x="0" y="1783049"/>
          <a:ext cx="6581776" cy="1158299"/>
        </a:xfrm>
        <a:prstGeom prst="roundRect">
          <a:avLst/>
        </a:prstGeom>
        <a:solidFill>
          <a:schemeClr val="accent2">
            <a:hueOff val="-203606"/>
            <a:satOff val="-1745"/>
            <a:lumOff val="-1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Issues of the soul: control, performance, people pleasing –Reimer </a:t>
          </a:r>
        </a:p>
      </dsp:txBody>
      <dsp:txXfrm>
        <a:off x="56543" y="1839592"/>
        <a:ext cx="6468690" cy="1045213"/>
      </dsp:txXfrm>
    </dsp:sp>
    <dsp:sp modelId="{62ADDDAE-9DCF-AE40-BF22-879446363346}">
      <dsp:nvSpPr>
        <dsp:cNvPr id="0" name=""/>
        <dsp:cNvSpPr/>
      </dsp:nvSpPr>
      <dsp:spPr>
        <a:xfrm>
          <a:off x="0" y="3027749"/>
          <a:ext cx="6581776" cy="1158299"/>
        </a:xfrm>
        <a:prstGeom prst="roundRect">
          <a:avLst/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Kingdom dreams </a:t>
          </a:r>
        </a:p>
      </dsp:txBody>
      <dsp:txXfrm>
        <a:off x="56543" y="3084292"/>
        <a:ext cx="6468690" cy="10452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6B744-B3BE-45DA-AF34-207D216E4241}">
      <dsp:nvSpPr>
        <dsp:cNvPr id="0" name=""/>
        <dsp:cNvSpPr/>
      </dsp:nvSpPr>
      <dsp:spPr>
        <a:xfrm>
          <a:off x="0" y="2282"/>
          <a:ext cx="6171948" cy="11567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569064-822B-4B95-95FF-FD9E291EBE8A}">
      <dsp:nvSpPr>
        <dsp:cNvPr id="0" name=""/>
        <dsp:cNvSpPr/>
      </dsp:nvSpPr>
      <dsp:spPr>
        <a:xfrm>
          <a:off x="349915" y="262549"/>
          <a:ext cx="636209" cy="6362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ED6F2-2AE8-4C46-A7BE-7D9F70A7B51D}">
      <dsp:nvSpPr>
        <dsp:cNvPr id="0" name=""/>
        <dsp:cNvSpPr/>
      </dsp:nvSpPr>
      <dsp:spPr>
        <a:xfrm>
          <a:off x="1336039" y="2282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Understanding the true cost of ministry </a:t>
          </a:r>
        </a:p>
      </dsp:txBody>
      <dsp:txXfrm>
        <a:off x="1336039" y="2282"/>
        <a:ext cx="4835908" cy="1156744"/>
      </dsp:txXfrm>
    </dsp:sp>
    <dsp:sp modelId="{89F3FC52-DCFE-4F21-A659-E9D0C1B90151}">
      <dsp:nvSpPr>
        <dsp:cNvPr id="0" name=""/>
        <dsp:cNvSpPr/>
      </dsp:nvSpPr>
      <dsp:spPr>
        <a:xfrm>
          <a:off x="0" y="1448212"/>
          <a:ext cx="6171948" cy="11567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FE60E-E790-46F5-8B86-28219F64F837}">
      <dsp:nvSpPr>
        <dsp:cNvPr id="0" name=""/>
        <dsp:cNvSpPr/>
      </dsp:nvSpPr>
      <dsp:spPr>
        <a:xfrm>
          <a:off x="349915" y="1708480"/>
          <a:ext cx="636209" cy="6362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E9F22D-C9CE-4C9D-9748-BC96B71496DE}">
      <dsp:nvSpPr>
        <dsp:cNvPr id="0" name=""/>
        <dsp:cNvSpPr/>
      </dsp:nvSpPr>
      <dsp:spPr>
        <a:xfrm>
          <a:off x="1336039" y="1448212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Begin with the end in mind (outcomes vs. process) </a:t>
          </a:r>
        </a:p>
      </dsp:txBody>
      <dsp:txXfrm>
        <a:off x="1336039" y="1448212"/>
        <a:ext cx="4835908" cy="1156744"/>
      </dsp:txXfrm>
    </dsp:sp>
    <dsp:sp modelId="{68F6495C-9191-474A-A161-431E57BC567B}">
      <dsp:nvSpPr>
        <dsp:cNvPr id="0" name=""/>
        <dsp:cNvSpPr/>
      </dsp:nvSpPr>
      <dsp:spPr>
        <a:xfrm>
          <a:off x="0" y="2894143"/>
          <a:ext cx="6171948" cy="11567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1F9E2A-636D-4A98-9575-ED74B8B669B8}">
      <dsp:nvSpPr>
        <dsp:cNvPr id="0" name=""/>
        <dsp:cNvSpPr/>
      </dsp:nvSpPr>
      <dsp:spPr>
        <a:xfrm>
          <a:off x="349915" y="3154410"/>
          <a:ext cx="636209" cy="6362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D1592F-D6D3-4F8F-88EA-78D685917DFE}">
      <dsp:nvSpPr>
        <dsp:cNvPr id="0" name=""/>
        <dsp:cNvSpPr/>
      </dsp:nvSpPr>
      <dsp:spPr>
        <a:xfrm>
          <a:off x="1336039" y="2894143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Understanding pace, timing, and rhythm for the donor </a:t>
          </a:r>
        </a:p>
      </dsp:txBody>
      <dsp:txXfrm>
        <a:off x="1336039" y="2894143"/>
        <a:ext cx="4835908" cy="1156744"/>
      </dsp:txXfrm>
    </dsp:sp>
    <dsp:sp modelId="{F536C8F2-ABF5-4293-9BA5-EA0F31AD4E97}">
      <dsp:nvSpPr>
        <dsp:cNvPr id="0" name=""/>
        <dsp:cNvSpPr/>
      </dsp:nvSpPr>
      <dsp:spPr>
        <a:xfrm>
          <a:off x="0" y="4340073"/>
          <a:ext cx="6171948" cy="11567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8B215-CCE3-4BB0-9289-0D38382D068B}">
      <dsp:nvSpPr>
        <dsp:cNvPr id="0" name=""/>
        <dsp:cNvSpPr/>
      </dsp:nvSpPr>
      <dsp:spPr>
        <a:xfrm>
          <a:off x="349915" y="4600340"/>
          <a:ext cx="636209" cy="6362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21E69-F33E-4239-8A80-60CFCDBE154B}">
      <dsp:nvSpPr>
        <dsp:cNvPr id="0" name=""/>
        <dsp:cNvSpPr/>
      </dsp:nvSpPr>
      <dsp:spPr>
        <a:xfrm>
          <a:off x="1336039" y="4340073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Learn to connect the passion to the gift </a:t>
          </a:r>
        </a:p>
      </dsp:txBody>
      <dsp:txXfrm>
        <a:off x="1336039" y="4340073"/>
        <a:ext cx="4835908" cy="11567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94D9A-9145-F148-B706-996E1BE13946}">
      <dsp:nvSpPr>
        <dsp:cNvPr id="0" name=""/>
        <dsp:cNvSpPr/>
      </dsp:nvSpPr>
      <dsp:spPr>
        <a:xfrm>
          <a:off x="0" y="419639"/>
          <a:ext cx="6581776" cy="889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Discerning capacity </a:t>
          </a:r>
        </a:p>
      </dsp:txBody>
      <dsp:txXfrm>
        <a:off x="43407" y="463046"/>
        <a:ext cx="6494962" cy="802386"/>
      </dsp:txXfrm>
    </dsp:sp>
    <dsp:sp modelId="{AEBB4626-0D6B-F645-92BE-18D0184E5EAF}">
      <dsp:nvSpPr>
        <dsp:cNvPr id="0" name=""/>
        <dsp:cNvSpPr/>
      </dsp:nvSpPr>
      <dsp:spPr>
        <a:xfrm>
          <a:off x="0" y="1418279"/>
          <a:ext cx="6581776" cy="889200"/>
        </a:xfrm>
        <a:prstGeom prst="roundRect">
          <a:avLst/>
        </a:prstGeom>
        <a:solidFill>
          <a:schemeClr val="accent5">
            <a:hueOff val="6336313"/>
            <a:satOff val="-8887"/>
            <a:lumOff val="-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Uncovering generous partners </a:t>
          </a:r>
        </a:p>
      </dsp:txBody>
      <dsp:txXfrm>
        <a:off x="43407" y="1461686"/>
        <a:ext cx="6494962" cy="802386"/>
      </dsp:txXfrm>
    </dsp:sp>
    <dsp:sp modelId="{5424C83F-AC56-1043-B818-196D497B0BF5}">
      <dsp:nvSpPr>
        <dsp:cNvPr id="0" name=""/>
        <dsp:cNvSpPr/>
      </dsp:nvSpPr>
      <dsp:spPr>
        <a:xfrm>
          <a:off x="0" y="2416919"/>
          <a:ext cx="6581776" cy="889200"/>
        </a:xfrm>
        <a:prstGeom prst="roundRect">
          <a:avLst/>
        </a:prstGeom>
        <a:solidFill>
          <a:schemeClr val="accent5">
            <a:hueOff val="12672627"/>
            <a:satOff val="-17773"/>
            <a:lumOff val="-18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Managing the data </a:t>
          </a:r>
        </a:p>
      </dsp:txBody>
      <dsp:txXfrm>
        <a:off x="43407" y="2460326"/>
        <a:ext cx="6494962" cy="802386"/>
      </dsp:txXfrm>
    </dsp:sp>
    <dsp:sp modelId="{F5F5D55E-F9E9-4043-8C8B-2985FDDD8A18}">
      <dsp:nvSpPr>
        <dsp:cNvPr id="0" name=""/>
        <dsp:cNvSpPr/>
      </dsp:nvSpPr>
      <dsp:spPr>
        <a:xfrm>
          <a:off x="0" y="3415560"/>
          <a:ext cx="6581776" cy="889200"/>
        </a:xfrm>
        <a:prstGeom prst="roundRect">
          <a:avLst/>
        </a:prstGeom>
        <a:solidFill>
          <a:schemeClr val="accent5">
            <a:hueOff val="19008940"/>
            <a:satOff val="-26660"/>
            <a:lumOff val="-27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Strategic asks </a:t>
          </a:r>
        </a:p>
      </dsp:txBody>
      <dsp:txXfrm>
        <a:off x="43407" y="3458967"/>
        <a:ext cx="6494962" cy="8023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3F9C5-3BB9-B64A-8F15-E8F45B150581}">
      <dsp:nvSpPr>
        <dsp:cNvPr id="0" name=""/>
        <dsp:cNvSpPr/>
      </dsp:nvSpPr>
      <dsp:spPr>
        <a:xfrm>
          <a:off x="0" y="0"/>
          <a:ext cx="106912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A1FE7-07E4-1541-8463-77AD4D15D371}">
      <dsp:nvSpPr>
        <dsp:cNvPr id="0" name=""/>
        <dsp:cNvSpPr/>
      </dsp:nvSpPr>
      <dsp:spPr>
        <a:xfrm>
          <a:off x="0" y="0"/>
          <a:ext cx="10691265" cy="934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Orchard Alliance “where faith and finance meet”</a:t>
          </a:r>
        </a:p>
      </dsp:txBody>
      <dsp:txXfrm>
        <a:off x="0" y="0"/>
        <a:ext cx="10691265" cy="934973"/>
      </dsp:txXfrm>
    </dsp:sp>
    <dsp:sp modelId="{2829B63A-E930-D842-A884-67DE837AE491}">
      <dsp:nvSpPr>
        <dsp:cNvPr id="0" name=""/>
        <dsp:cNvSpPr/>
      </dsp:nvSpPr>
      <dsp:spPr>
        <a:xfrm>
          <a:off x="0" y="934973"/>
          <a:ext cx="106912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4E5D2-837C-3644-A254-F5D0B2E6E600}">
      <dsp:nvSpPr>
        <dsp:cNvPr id="0" name=""/>
        <dsp:cNvSpPr/>
      </dsp:nvSpPr>
      <dsp:spPr>
        <a:xfrm>
          <a:off x="0" y="934973"/>
          <a:ext cx="10691265" cy="934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i="1" kern="1200"/>
            <a:t>Gospel Patrons </a:t>
          </a:r>
          <a:r>
            <a:rPr lang="en-US" sz="3900" kern="1200"/>
            <a:t>by Reinhard</a:t>
          </a:r>
        </a:p>
      </dsp:txBody>
      <dsp:txXfrm>
        <a:off x="0" y="934973"/>
        <a:ext cx="10691265" cy="934973"/>
      </dsp:txXfrm>
    </dsp:sp>
    <dsp:sp modelId="{F4848338-1823-FA4A-B2BD-6DEB3D465E78}">
      <dsp:nvSpPr>
        <dsp:cNvPr id="0" name=""/>
        <dsp:cNvSpPr/>
      </dsp:nvSpPr>
      <dsp:spPr>
        <a:xfrm>
          <a:off x="0" y="1869947"/>
          <a:ext cx="106912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07678-3C85-9640-BABB-EBF765136B89}">
      <dsp:nvSpPr>
        <dsp:cNvPr id="0" name=""/>
        <dsp:cNvSpPr/>
      </dsp:nvSpPr>
      <dsp:spPr>
        <a:xfrm>
          <a:off x="0" y="1869947"/>
          <a:ext cx="10691265" cy="934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i="1" kern="1200"/>
            <a:t>God and Money </a:t>
          </a:r>
          <a:r>
            <a:rPr lang="en-US" sz="3900" kern="1200"/>
            <a:t>by Baumer and Cortines</a:t>
          </a:r>
        </a:p>
      </dsp:txBody>
      <dsp:txXfrm>
        <a:off x="0" y="1869947"/>
        <a:ext cx="10691265" cy="934973"/>
      </dsp:txXfrm>
    </dsp:sp>
    <dsp:sp modelId="{575D2462-8D13-E945-9835-016DE94D4C52}">
      <dsp:nvSpPr>
        <dsp:cNvPr id="0" name=""/>
        <dsp:cNvSpPr/>
      </dsp:nvSpPr>
      <dsp:spPr>
        <a:xfrm>
          <a:off x="0" y="2804921"/>
          <a:ext cx="106912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5479-25E2-ED4E-91D1-7B3F4EA12687}">
      <dsp:nvSpPr>
        <dsp:cNvPr id="0" name=""/>
        <dsp:cNvSpPr/>
      </dsp:nvSpPr>
      <dsp:spPr>
        <a:xfrm>
          <a:off x="0" y="2804921"/>
          <a:ext cx="10691265" cy="934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i="1" kern="1200"/>
            <a:t>A Spirituality of Fundraising </a:t>
          </a:r>
          <a:r>
            <a:rPr lang="en-US" sz="3900" kern="1200"/>
            <a:t>by Nouwen </a:t>
          </a:r>
        </a:p>
      </dsp:txBody>
      <dsp:txXfrm>
        <a:off x="0" y="2804921"/>
        <a:ext cx="10691265" cy="934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4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4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7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9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3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2/17/25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2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2/17/25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4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2/17/25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2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1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4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14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61" r:id="rId6"/>
    <p:sldLayoutId id="2147483756" r:id="rId7"/>
    <p:sldLayoutId id="2147483757" r:id="rId8"/>
    <p:sldLayoutId id="2147483758" r:id="rId9"/>
    <p:sldLayoutId id="2147483760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5D67320-FCFD-4931-AAF7-C6C85332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p view of a background splashed with colors">
            <a:extLst>
              <a:ext uri="{FF2B5EF4-FFF2-40B4-BE49-F238E27FC236}">
                <a16:creationId xmlns:a16="http://schemas.microsoft.com/office/drawing/2014/main" id="{CB045EAC-EAAF-5F6D-40F8-D92D06089F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891" r="24038" b="1"/>
          <a:stretch/>
        </p:blipFill>
        <p:spPr>
          <a:xfrm>
            <a:off x="4876158" y="10"/>
            <a:ext cx="731584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4B9BF3-779B-BC09-2AFD-D0FA66B34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400" y="908651"/>
            <a:ext cx="3620882" cy="3640345"/>
          </a:xfrm>
        </p:spPr>
        <p:txBody>
          <a:bodyPr anchor="t">
            <a:normAutofit/>
          </a:bodyPr>
          <a:lstStyle/>
          <a:p>
            <a:r>
              <a:rPr lang="en-US" sz="4000"/>
              <a:t>Fundraising for ministry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B1384-67C4-A1C1-708E-C16463B66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400" y="4945712"/>
            <a:ext cx="3380437" cy="850392"/>
          </a:xfrm>
        </p:spPr>
        <p:txBody>
          <a:bodyPr anchor="b">
            <a:normAutofit/>
          </a:bodyPr>
          <a:lstStyle/>
          <a:p>
            <a:r>
              <a:rPr lang="en-US" sz="1800"/>
              <a:t>Tim Meier</a:t>
            </a:r>
          </a:p>
          <a:p>
            <a:r>
              <a:rPr lang="en-US" sz="1800"/>
              <a:t>SLI 2025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547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1F6362-6CF5-0DBA-B2F1-753D503EF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559063"/>
            <a:ext cx="3306747" cy="5256025"/>
          </a:xfrm>
        </p:spPr>
        <p:txBody>
          <a:bodyPr>
            <a:normAutofit/>
          </a:bodyPr>
          <a:lstStyle/>
          <a:p>
            <a:r>
              <a:rPr lang="en-US" sz="3600" dirty="0"/>
              <a:t>A matter of the heart 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920E7A3F-AA72-DF0C-A7B1-CE703211B8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3022" y="622249"/>
          <a:ext cx="6844892" cy="5639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223541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65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C01B26A-91FB-03A0-A806-749CFA269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660776" cy="4404064"/>
          </a:xfrm>
        </p:spPr>
        <p:txBody>
          <a:bodyPr>
            <a:normAutofit/>
          </a:bodyPr>
          <a:lstStyle/>
          <a:p>
            <a:r>
              <a:rPr lang="en-US" dirty="0"/>
              <a:t>Fundraising as discipleship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6D53A0A7-52FB-2589-27B4-9569A10474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7921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439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036AE49-F772-C182-0494-47B42FE4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914776" cy="3977269"/>
          </a:xfrm>
        </p:spPr>
        <p:txBody>
          <a:bodyPr>
            <a:normAutofit/>
          </a:bodyPr>
          <a:lstStyle/>
          <a:p>
            <a:r>
              <a:rPr lang="en-US" dirty="0"/>
              <a:t>Realistic “asks” 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C5DB8D14-24C7-0D7D-BE12-42DDFCB19F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839351"/>
              </p:ext>
            </p:extLst>
          </p:nvPr>
        </p:nvGraphicFramePr>
        <p:xfrm>
          <a:off x="5219952" y="723900"/>
          <a:ext cx="6171948" cy="549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660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270FE78-EA62-C1C5-B8C4-655872F3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660776" cy="4404064"/>
          </a:xfrm>
        </p:spPr>
        <p:txBody>
          <a:bodyPr>
            <a:normAutofit/>
          </a:bodyPr>
          <a:lstStyle/>
          <a:p>
            <a:r>
              <a:rPr lang="en-US" dirty="0"/>
              <a:t>Technical pieces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257CD1-A594-224A-F6E5-56F6028BA3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762808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362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erson walking up a stairs">
            <a:extLst>
              <a:ext uri="{FF2B5EF4-FFF2-40B4-BE49-F238E27FC236}">
                <a16:creationId xmlns:a16="http://schemas.microsoft.com/office/drawing/2014/main" id="{80D53D58-AB8A-4316-9868-C07724D20A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051" r="11119" b="-1"/>
          <a:stretch/>
        </p:blipFill>
        <p:spPr>
          <a:xfrm>
            <a:off x="20" y="10"/>
            <a:ext cx="6044164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DEB72F-F04A-EAD3-86E3-D106D3173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6186" y="909637"/>
            <a:ext cx="4800600" cy="1307592"/>
          </a:xfrm>
        </p:spPr>
        <p:txBody>
          <a:bodyPr>
            <a:normAutofit/>
          </a:bodyPr>
          <a:lstStyle/>
          <a:p>
            <a:r>
              <a:rPr lang="en-US" dirty="0"/>
              <a:t>Making the ask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64B2C-F633-BFA9-8436-C89D8A78D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186" y="2221992"/>
            <a:ext cx="4800600" cy="3739896"/>
          </a:xfrm>
        </p:spPr>
        <p:txBody>
          <a:bodyPr>
            <a:normAutofit/>
          </a:bodyPr>
          <a:lstStyle/>
          <a:p>
            <a:r>
              <a:rPr lang="en-US" sz="2400" dirty="0"/>
              <a:t>Timing, “read the room”</a:t>
            </a:r>
          </a:p>
          <a:p>
            <a:r>
              <a:rPr lang="en-US" sz="2400" dirty="0"/>
              <a:t>The right “asker” </a:t>
            </a:r>
          </a:p>
          <a:p>
            <a:r>
              <a:rPr lang="en-US" sz="2400" dirty="0"/>
              <a:t>Boldness with faith like evangelism</a:t>
            </a:r>
          </a:p>
          <a:p>
            <a:r>
              <a:rPr lang="en-US" sz="2400" dirty="0"/>
              <a:t>Ask for the right amount </a:t>
            </a:r>
          </a:p>
          <a:p>
            <a:r>
              <a:rPr lang="en-US" sz="2400" dirty="0"/>
              <a:t>Tie passion back to vision and outcomes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81300" y="723900"/>
            <a:ext cx="46100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81300" y="6142781"/>
            <a:ext cx="46100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36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F6B13-BD59-2646-D1F9-7B307EBC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20DA2637-9B86-67E9-265F-C2C5E85293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00635" y="2221992"/>
          <a:ext cx="10691265" cy="373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41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ld wrinkled hands with some coins">
            <a:extLst>
              <a:ext uri="{FF2B5EF4-FFF2-40B4-BE49-F238E27FC236}">
                <a16:creationId xmlns:a16="http://schemas.microsoft.com/office/drawing/2014/main" id="{A7E57FB3-C28C-765A-422F-08BDC5715B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127" r="31043" b="-1"/>
          <a:stretch/>
        </p:blipFill>
        <p:spPr>
          <a:xfrm>
            <a:off x="20" y="10"/>
            <a:ext cx="6044164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640D9F-8710-4151-EB6D-C3BA3E19D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6186" y="909637"/>
            <a:ext cx="4800600" cy="1307592"/>
          </a:xfrm>
        </p:spPr>
        <p:txBody>
          <a:bodyPr>
            <a:normAutofit/>
          </a:bodyPr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C7217-9964-D976-3BC2-97B3FC501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186" y="2221992"/>
            <a:ext cx="4800600" cy="3739896"/>
          </a:xfrm>
        </p:spPr>
        <p:txBody>
          <a:bodyPr>
            <a:noAutofit/>
          </a:bodyPr>
          <a:lstStyle/>
          <a:p>
            <a:r>
              <a:rPr lang="en-US" sz="2400" dirty="0"/>
              <a:t>Where is my own theology of money being stretched? Why? </a:t>
            </a:r>
          </a:p>
          <a:p>
            <a:r>
              <a:rPr lang="en-US" sz="2400" dirty="0"/>
              <a:t>What is the Kingdom dream God has given me that I could raise money for?</a:t>
            </a:r>
          </a:p>
          <a:p>
            <a:r>
              <a:rPr lang="en-US" sz="2400" dirty="0"/>
              <a:t>Who are the Kingdom partners in my life I could ask to join? </a:t>
            </a:r>
          </a:p>
          <a:p>
            <a:r>
              <a:rPr lang="en-US" sz="2400" dirty="0"/>
              <a:t>What are the next steps I need to investigate, take, or identify?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81300" y="723900"/>
            <a:ext cx="46100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81300" y="6142781"/>
            <a:ext cx="46100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69484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234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Calisto MT</vt:lpstr>
      <vt:lpstr>Univers Condensed</vt:lpstr>
      <vt:lpstr>ChronicleVTI</vt:lpstr>
      <vt:lpstr>Fundraising for ministry </vt:lpstr>
      <vt:lpstr>A matter of the heart </vt:lpstr>
      <vt:lpstr>Fundraising as discipleship</vt:lpstr>
      <vt:lpstr>Realistic “asks” </vt:lpstr>
      <vt:lpstr>Technical pieces </vt:lpstr>
      <vt:lpstr>Making the ask </vt:lpstr>
      <vt:lpstr>Resources </vt:lpstr>
      <vt:lpstr>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Meier, Tim</dc:creator>
  <cp:lastModifiedBy>Meier, Tim</cp:lastModifiedBy>
  <cp:revision>2</cp:revision>
  <dcterms:created xsi:type="dcterms:W3CDTF">2025-02-17T19:33:05Z</dcterms:created>
  <dcterms:modified xsi:type="dcterms:W3CDTF">2025-02-17T23:30:12Z</dcterms:modified>
</cp:coreProperties>
</file>